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sldIdLst>
    <p:sldId id="256" r:id="rId2"/>
    <p:sldId id="257" r:id="rId3"/>
    <p:sldId id="258" r:id="rId4"/>
    <p:sldId id="259" r:id="rId5"/>
    <p:sldId id="266" r:id="rId6"/>
    <p:sldId id="265" r:id="rId7"/>
    <p:sldId id="260" r:id="rId8"/>
    <p:sldId id="261" r:id="rId9"/>
    <p:sldId id="263" r:id="rId10"/>
    <p:sldId id="262" r:id="rId11"/>
    <p:sldId id="264" r:id="rId12"/>
    <p:sldId id="267" r:id="rId1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7" d="100"/>
          <a:sy n="87" d="100"/>
        </p:scale>
        <p:origin x="1092" y="90"/>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8" name="Date Placeholder 27"/>
          <p:cNvSpPr>
            <a:spLocks noGrp="1"/>
          </p:cNvSpPr>
          <p:nvPr>
            <p:ph type="dt" sz="half" idx="10"/>
          </p:nvPr>
        </p:nvSpPr>
        <p:spPr/>
        <p:txBody>
          <a:bodyPr/>
          <a:lstStyle>
            <a:extLst/>
          </a:lstStyle>
          <a:p>
            <a:fld id="{29F71A9D-3F5C-4C64-9922-F7A4E5280E7E}" type="datetimeFigureOut">
              <a:rPr lang="en-US" smtClean="0"/>
              <a:pPr/>
              <a:t>2/8/2016</a:t>
            </a:fld>
            <a:endParaRPr lang="en-US"/>
          </a:p>
        </p:txBody>
      </p:sp>
      <p:sp>
        <p:nvSpPr>
          <p:cNvPr id="17" name="Footer Placeholder 16"/>
          <p:cNvSpPr>
            <a:spLocks noGrp="1"/>
          </p:cNvSpPr>
          <p:nvPr>
            <p:ph type="ftr" sz="quarter" idx="11"/>
          </p:nvPr>
        </p:nvSpPr>
        <p:spPr/>
        <p:txBody>
          <a:bodyPr/>
          <a:lstStyle>
            <a:extLst/>
          </a:lstStyle>
          <a:p>
            <a:endParaRPr lang="en-US"/>
          </a:p>
        </p:txBody>
      </p:sp>
      <p:sp>
        <p:nvSpPr>
          <p:cNvPr id="29" name="Slide Number Placeholder 28"/>
          <p:cNvSpPr>
            <a:spLocks noGrp="1"/>
          </p:cNvSpPr>
          <p:nvPr>
            <p:ph type="sldNum" sz="quarter" idx="12"/>
          </p:nvPr>
        </p:nvSpPr>
        <p:spPr/>
        <p:txBody>
          <a:bodyPr/>
          <a:lstStyle>
            <a:extLst/>
          </a:lstStyle>
          <a:p>
            <a:fld id="{F3D2CFB0-F45D-430F-A199-3B0613B37256}" type="slidenum">
              <a:rPr lang="en-US" smtClean="0"/>
              <a:pPr/>
              <a:t>‹#›</a:t>
            </a:fld>
            <a:endParaRPr lang="en-US"/>
          </a:p>
        </p:txBody>
      </p:sp>
      <p:sp>
        <p:nvSpPr>
          <p:cNvPr id="32" name="Rectangle 31"/>
          <p:cNvSpPr/>
          <p:nvPr/>
        </p:nvSpPr>
        <p:spPr>
          <a:xfrm>
            <a:off x="0" y="-1"/>
            <a:ext cx="365760" cy="6854456"/>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9" name="Rectangle 38"/>
          <p:cNvSpPr/>
          <p:nvPr/>
        </p:nvSpPr>
        <p:spPr>
          <a:xfrm>
            <a:off x="309558" y="680477"/>
            <a:ext cx="45720"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0" name="Rectangle 39"/>
          <p:cNvSpPr/>
          <p:nvPr/>
        </p:nvSpPr>
        <p:spPr>
          <a:xfrm>
            <a:off x="269073"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1" name="Rectangle 40"/>
          <p:cNvSpPr/>
          <p:nvPr/>
        </p:nvSpPr>
        <p:spPr>
          <a:xfrm>
            <a:off x="250020"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42" name="Rectangle 41"/>
          <p:cNvSpPr/>
          <p:nvPr/>
        </p:nvSpPr>
        <p:spPr>
          <a:xfrm>
            <a:off x="221768"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8" name="Title 7"/>
          <p:cNvSpPr>
            <a:spLocks noGrp="1"/>
          </p:cNvSpPr>
          <p:nvPr>
            <p:ph type="ctrTitle"/>
          </p:nvPr>
        </p:nvSpPr>
        <p:spPr>
          <a:xfrm>
            <a:off x="914400" y="4343400"/>
            <a:ext cx="7772400" cy="1975104"/>
          </a:xfrm>
        </p:spPr>
        <p:txBody>
          <a:bodyPr/>
          <a:lstStyle>
            <a:lvl1pPr marR="9144" algn="l">
              <a:defRPr sz="4000" b="1" cap="all" spc="0" baseline="0">
                <a:effectLst>
                  <a:reflection blurRad="12700" stA="34000" endA="740" endPos="53000" dir="5400000" sy="-100000" algn="bl" rotWithShape="0"/>
                </a:effectLst>
              </a:defRPr>
            </a:lvl1pPr>
            <a:extLst/>
          </a:lstStyle>
          <a:p>
            <a:r>
              <a:rPr kumimoji="0" lang="en-US" smtClean="0"/>
              <a:t>Click to edit Master title style</a:t>
            </a:r>
            <a:endParaRPr kumimoji="0" lang="en-US"/>
          </a:p>
        </p:txBody>
      </p:sp>
      <p:sp>
        <p:nvSpPr>
          <p:cNvPr id="9" name="Subtitle 8"/>
          <p:cNvSpPr>
            <a:spLocks noGrp="1"/>
          </p:cNvSpPr>
          <p:nvPr>
            <p:ph type="subTitle" idx="1"/>
          </p:nvPr>
        </p:nvSpPr>
        <p:spPr>
          <a:xfrm>
            <a:off x="914400" y="2834640"/>
            <a:ext cx="7772400" cy="1508760"/>
          </a:xfrm>
        </p:spPr>
        <p:txBody>
          <a:bodyPr lIns="100584" tIns="45720" anchor="b"/>
          <a:lstStyle>
            <a:lvl1pPr marL="0" indent="0" algn="l">
              <a:spcBef>
                <a:spcPts val="0"/>
              </a:spcBef>
              <a:buNone/>
              <a:defRPr sz="2000">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56" name="Rectangle 55"/>
          <p:cNvSpPr/>
          <p:nvPr/>
        </p:nvSpPr>
        <p:spPr>
          <a:xfrm>
            <a:off x="255291" y="5047394"/>
            <a:ext cx="73152" cy="169164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5" name="Rectangle 64"/>
          <p:cNvSpPr/>
          <p:nvPr/>
        </p:nvSpPr>
        <p:spPr>
          <a:xfrm>
            <a:off x="255291" y="4796819"/>
            <a:ext cx="73152"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6" name="Rectangle 65"/>
          <p:cNvSpPr/>
          <p:nvPr/>
        </p:nvSpPr>
        <p:spPr>
          <a:xfrm>
            <a:off x="255291" y="4637685"/>
            <a:ext cx="73152" cy="137160"/>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7" name="Rectangle 66"/>
          <p:cNvSpPr/>
          <p:nvPr/>
        </p:nvSpPr>
        <p:spPr>
          <a:xfrm>
            <a:off x="255291" y="4542559"/>
            <a:ext cx="73152" cy="7315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29F71A9D-3F5C-4C64-9922-F7A4E5280E7E}" type="datetimeFigureOut">
              <a:rPr lang="en-US" smtClean="0"/>
              <a:pPr/>
              <a:t>2/8/2016</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F3D2CFB0-F45D-430F-A199-3B0613B37256}"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1981200" cy="5851525"/>
          </a:xfrm>
        </p:spPr>
        <p:txBody>
          <a:bodyPr vert="eaVert" anchor="ct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609600" y="274639"/>
            <a:ext cx="58674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29F71A9D-3F5C-4C64-9922-F7A4E5280E7E}" type="datetimeFigureOut">
              <a:rPr lang="en-US" smtClean="0"/>
              <a:pPr/>
              <a:t>2/8/2016</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F3D2CFB0-F45D-430F-A199-3B0613B37256}"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29F71A9D-3F5C-4C64-9922-F7A4E5280E7E}" type="datetimeFigureOut">
              <a:rPr lang="en-US" smtClean="0"/>
              <a:pPr/>
              <a:t>2/8/2016</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F3D2CFB0-F45D-430F-A199-3B0613B37256}"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14" name="Freeform 13"/>
          <p:cNvSpPr>
            <a:spLocks/>
          </p:cNvSpPr>
          <p:nvPr/>
        </p:nvSpPr>
        <p:spPr bwMode="auto">
          <a:xfrm>
            <a:off x="4828952" y="1073888"/>
            <a:ext cx="4322136" cy="5791200"/>
          </a:xfrm>
          <a:custGeom>
            <a:avLst>
              <a:gd name="A1" fmla="val 0"/>
              <a:gd name="A2" fmla="val 0"/>
              <a:gd name="A3" fmla="val 0"/>
              <a:gd name="A4" fmla="val 0"/>
              <a:gd name="A5" fmla="val 0"/>
              <a:gd name="A6" fmla="val 0"/>
              <a:gd name="A7" fmla="val 0"/>
              <a:gd name="A8" fmla="val 0"/>
            </a:avLst>
            <a:gdLst/>
            <a:ahLst/>
            <a:cxnLst>
              <a:cxn ang="0">
                <a:pos x="0" y="3648"/>
              </a:cxn>
              <a:cxn ang="0">
                <a:pos x="720" y="2016"/>
              </a:cxn>
              <a:cxn ang="0">
                <a:pos x="2736" y="0"/>
              </a:cxn>
              <a:cxn ang="0">
                <a:pos x="2736" y="96"/>
              </a:cxn>
              <a:cxn ang="0">
                <a:pos x="744" y="2038"/>
              </a:cxn>
              <a:cxn ang="0">
                <a:pos x="48" y="3648"/>
              </a:cxn>
              <a:cxn ang="0">
                <a:pos x="0" y="3648"/>
              </a:cxn>
            </a:cxnLst>
            <a:rect l="0" t="0" r="0" b="0"/>
            <a:pathLst>
              <a:path w="2736" h="3648">
                <a:moveTo>
                  <a:pt x="0" y="3648"/>
                </a:moveTo>
                <a:lnTo>
                  <a:pt x="720" y="2016"/>
                </a:lnTo>
                <a:lnTo>
                  <a:pt x="2736" y="672"/>
                </a:lnTo>
                <a:lnTo>
                  <a:pt x="2736" y="720"/>
                </a:lnTo>
                <a:lnTo>
                  <a:pt x="744" y="2038"/>
                </a:lnTo>
                <a:lnTo>
                  <a:pt x="48" y="3648"/>
                </a:lnTo>
                <a:lnTo>
                  <a:pt x="48" y="3648"/>
                </a:lnTo>
                <a:close/>
              </a:path>
            </a:pathLst>
          </a:custGeom>
          <a:noFill/>
          <a:ln w="3175" cap="flat" cmpd="sng" algn="ctr">
            <a:solidFill>
              <a:schemeClr val="accent2">
                <a:alpha val="53000"/>
              </a:schemeClr>
            </a:solid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5" name="Freeform 14"/>
          <p:cNvSpPr>
            <a:spLocks/>
          </p:cNvSpPr>
          <p:nvPr/>
        </p:nvSpPr>
        <p:spPr bwMode="auto">
          <a:xfrm>
            <a:off x="373966" y="0"/>
            <a:ext cx="5514536" cy="6615332"/>
          </a:xfrm>
          <a:custGeom>
            <a:avLst>
              <a:gd name="A1" fmla="val 0"/>
              <a:gd name="A2" fmla="val 0"/>
              <a:gd name="A3" fmla="val 0"/>
              <a:gd name="A4" fmla="val 0"/>
              <a:gd name="A5" fmla="val 0"/>
              <a:gd name="A6" fmla="val 0"/>
              <a:gd name="A7" fmla="val 0"/>
              <a:gd name="A8" fmla="val 0"/>
            </a:avLst>
            <a:gdLst/>
            <a:ahLst/>
            <a:cxnLst>
              <a:cxn ang="0">
                <a:pos x="0" y="4080"/>
              </a:cxn>
              <a:cxn ang="0">
                <a:pos x="0" y="4128"/>
              </a:cxn>
              <a:cxn ang="0">
                <a:pos x="3504" y="2640"/>
              </a:cxn>
              <a:cxn ang="0">
                <a:pos x="2880" y="0"/>
              </a:cxn>
              <a:cxn ang="0">
                <a:pos x="2832" y="0"/>
              </a:cxn>
              <a:cxn ang="0">
                <a:pos x="3465" y="2619"/>
              </a:cxn>
              <a:cxn ang="0">
                <a:pos x="0" y="4080"/>
              </a:cxn>
            </a:cxnLst>
            <a:rect l="0" t="0" r="0" b="0"/>
            <a:pathLst>
              <a:path w="3504" h="4128">
                <a:moveTo>
                  <a:pt x="0" y="4080"/>
                </a:moveTo>
                <a:lnTo>
                  <a:pt x="0" y="4128"/>
                </a:lnTo>
                <a:lnTo>
                  <a:pt x="3504" y="2640"/>
                </a:lnTo>
                <a:lnTo>
                  <a:pt x="2880" y="0"/>
                </a:lnTo>
                <a:lnTo>
                  <a:pt x="2832" y="0"/>
                </a:lnTo>
                <a:lnTo>
                  <a:pt x="3465" y="2619"/>
                </a:lnTo>
                <a:lnTo>
                  <a:pt x="0" y="4080"/>
                </a:lnTo>
                <a:close/>
              </a:path>
            </a:pathLst>
          </a:custGeom>
          <a:noFill/>
          <a:ln w="3175" cap="flat" cmpd="sng" algn="ctr">
            <a:solidFill>
              <a:schemeClr val="accent2">
                <a:alpha val="53000"/>
              </a:schemeClr>
            </a:solid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3" name="Freeform 12"/>
          <p:cNvSpPr>
            <a:spLocks/>
          </p:cNvSpPr>
          <p:nvPr/>
        </p:nvSpPr>
        <p:spPr bwMode="auto">
          <a:xfrm rot="5236414">
            <a:off x="4462128" y="1483600"/>
            <a:ext cx="4114800" cy="118872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6" name="Freeform 15"/>
          <p:cNvSpPr>
            <a:spLocks/>
          </p:cNvSpPr>
          <p:nvPr/>
        </p:nvSpPr>
        <p:spPr bwMode="auto">
          <a:xfrm>
            <a:off x="5943600" y="0"/>
            <a:ext cx="2743200" cy="4267200"/>
          </a:xfrm>
          <a:custGeom>
            <a:avLst>
              <a:gd name="A1" fmla="val 0"/>
              <a:gd name="A2" fmla="val 0"/>
              <a:gd name="A3" fmla="val 0"/>
              <a:gd name="A4" fmla="val 0"/>
              <a:gd name="A5" fmla="val 0"/>
              <a:gd name="A6" fmla="val 0"/>
              <a:gd name="A7" fmla="val 0"/>
              <a:gd name="A8" fmla="val 0"/>
            </a:avLst>
            <a:gdLst/>
            <a:ahLst/>
            <a:cxnLst>
              <a:cxn ang="0">
                <a:pos x="1104" y="0"/>
              </a:cxn>
              <a:cxn ang="0">
                <a:pos x="1728" y="0"/>
              </a:cxn>
              <a:cxn ang="0">
                <a:pos x="0" y="2688"/>
              </a:cxn>
              <a:cxn ang="0">
                <a:pos x="1104" y="0"/>
              </a:cxn>
            </a:cxnLst>
            <a:rect l="0" t="0" r="0" b="0"/>
            <a:pathLst>
              <a:path w="1728" h="2688">
                <a:moveTo>
                  <a:pt x="1104" y="0"/>
                </a:moveTo>
                <a:lnTo>
                  <a:pt x="1728" y="0"/>
                </a:lnTo>
                <a:lnTo>
                  <a:pt x="0" y="2688"/>
                </a:lnTo>
                <a:lnTo>
                  <a:pt x="110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7" name="Freeform 16"/>
          <p:cNvSpPr>
            <a:spLocks/>
          </p:cNvSpPr>
          <p:nvPr/>
        </p:nvSpPr>
        <p:spPr bwMode="auto">
          <a:xfrm>
            <a:off x="5943600" y="4267200"/>
            <a:ext cx="3200400" cy="1143000"/>
          </a:xfrm>
          <a:custGeom>
            <a:avLst>
              <a:gd name="A1" fmla="val 0"/>
              <a:gd name="A2" fmla="val 0"/>
              <a:gd name="A3" fmla="val 0"/>
              <a:gd name="A4" fmla="val 0"/>
              <a:gd name="A5" fmla="val 0"/>
              <a:gd name="A6" fmla="val 0"/>
              <a:gd name="A7" fmla="val 0"/>
              <a:gd name="A8" fmla="val 0"/>
            </a:avLst>
            <a:gdLst/>
            <a:ahLst/>
            <a:cxnLst>
              <a:cxn ang="0">
                <a:pos x="0" y="0"/>
              </a:cxn>
              <a:cxn ang="0">
                <a:pos x="2016" y="240"/>
              </a:cxn>
              <a:cxn ang="0">
                <a:pos x="2016" y="720"/>
              </a:cxn>
              <a:cxn ang="0">
                <a:pos x="0" y="0"/>
              </a:cxn>
            </a:cxnLst>
            <a:rect l="0" t="0" r="0" b="0"/>
            <a:pathLst>
              <a:path w="2016" h="720">
                <a:moveTo>
                  <a:pt x="0" y="0"/>
                </a:moveTo>
                <a:lnTo>
                  <a:pt x="2016" y="240"/>
                </a:lnTo>
                <a:lnTo>
                  <a:pt x="2016" y="720"/>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8" name="Freeform 17"/>
          <p:cNvSpPr>
            <a:spLocks/>
          </p:cNvSpPr>
          <p:nvPr/>
        </p:nvSpPr>
        <p:spPr bwMode="auto">
          <a:xfrm>
            <a:off x="5943600" y="0"/>
            <a:ext cx="1371600" cy="4267200"/>
          </a:xfrm>
          <a:custGeom>
            <a:avLst>
              <a:gd name="A1" fmla="val 0"/>
              <a:gd name="A2" fmla="val 0"/>
              <a:gd name="A3" fmla="val 0"/>
              <a:gd name="A4" fmla="val 0"/>
              <a:gd name="A5" fmla="val 0"/>
              <a:gd name="A6" fmla="val 0"/>
              <a:gd name="A7" fmla="val 0"/>
              <a:gd name="A8" fmla="val 0"/>
            </a:avLst>
            <a:gdLst/>
            <a:ahLst/>
            <a:cxnLst>
              <a:cxn ang="0">
                <a:pos x="864" y="0"/>
              </a:cxn>
              <a:cxn ang="0">
                <a:pos x="0" y="2688"/>
              </a:cxn>
              <a:cxn ang="0">
                <a:pos x="768" y="0"/>
              </a:cxn>
              <a:cxn ang="0">
                <a:pos x="864" y="0"/>
              </a:cxn>
            </a:cxnLst>
            <a:rect l="0" t="0" r="0" b="0"/>
            <a:pathLst>
              <a:path w="864" h="2688">
                <a:moveTo>
                  <a:pt x="864" y="0"/>
                </a:moveTo>
                <a:lnTo>
                  <a:pt x="0" y="2688"/>
                </a:lnTo>
                <a:lnTo>
                  <a:pt x="768" y="0"/>
                </a:lnTo>
                <a:lnTo>
                  <a:pt x="86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9" name="Freeform 18"/>
          <p:cNvSpPr>
            <a:spLocks/>
          </p:cNvSpPr>
          <p:nvPr/>
        </p:nvSpPr>
        <p:spPr bwMode="auto">
          <a:xfrm>
            <a:off x="5948363" y="4246563"/>
            <a:ext cx="2090737" cy="2611437"/>
          </a:xfrm>
          <a:custGeom>
            <a:avLst>
              <a:gd name="A1" fmla="val 0"/>
              <a:gd name="A2" fmla="val 0"/>
              <a:gd name="A3" fmla="val 0"/>
              <a:gd name="A4" fmla="val 0"/>
              <a:gd name="A5" fmla="val 0"/>
              <a:gd name="A6" fmla="val 0"/>
              <a:gd name="A7" fmla="val 0"/>
              <a:gd name="A8" fmla="val 0"/>
            </a:avLst>
            <a:gdLst/>
            <a:ahLst/>
            <a:cxnLst>
              <a:cxn ang="0">
                <a:pos x="1071" y="1645"/>
              </a:cxn>
              <a:cxn ang="0">
                <a:pos x="1317" y="1645"/>
              </a:cxn>
              <a:cxn ang="0">
                <a:pos x="0" y="0"/>
              </a:cxn>
              <a:cxn ang="0">
                <a:pos x="1071" y="1645"/>
              </a:cxn>
            </a:cxnLst>
            <a:rect l="0" t="0" r="0" b="0"/>
            <a:pathLst>
              <a:path w="1317" h="1645">
                <a:moveTo>
                  <a:pt x="1071" y="1645"/>
                </a:moveTo>
                <a:lnTo>
                  <a:pt x="1317" y="1645"/>
                </a:lnTo>
                <a:lnTo>
                  <a:pt x="0" y="0"/>
                </a:lnTo>
                <a:lnTo>
                  <a:pt x="1071" y="1645"/>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0" name="Freeform 19"/>
          <p:cNvSpPr>
            <a:spLocks/>
          </p:cNvSpPr>
          <p:nvPr/>
        </p:nvSpPr>
        <p:spPr bwMode="auto">
          <a:xfrm>
            <a:off x="5943600" y="4267200"/>
            <a:ext cx="1600200" cy="2590800"/>
          </a:xfrm>
          <a:custGeom>
            <a:avLst>
              <a:gd name="A1" fmla="val 0"/>
              <a:gd name="A2" fmla="val 0"/>
              <a:gd name="A3" fmla="val 0"/>
              <a:gd name="A4" fmla="val 0"/>
              <a:gd name="A5" fmla="val 0"/>
              <a:gd name="A6" fmla="val 0"/>
              <a:gd name="A7" fmla="val 0"/>
              <a:gd name="A8" fmla="val 0"/>
            </a:avLst>
            <a:gdLst/>
            <a:ahLst/>
            <a:cxnLst>
              <a:cxn ang="0">
                <a:pos x="1008" y="1632"/>
              </a:cxn>
              <a:cxn ang="0">
                <a:pos x="0" y="0"/>
              </a:cxn>
              <a:cxn ang="0">
                <a:pos x="960" y="1632"/>
              </a:cxn>
              <a:cxn ang="0">
                <a:pos x="1008" y="1632"/>
              </a:cxn>
            </a:cxnLst>
            <a:rect l="0" t="0" r="0" b="0"/>
            <a:pathLst>
              <a:path w="1008" h="1632">
                <a:moveTo>
                  <a:pt x="1008" y="1632"/>
                </a:moveTo>
                <a:lnTo>
                  <a:pt x="0" y="0"/>
                </a:lnTo>
                <a:lnTo>
                  <a:pt x="960" y="1632"/>
                </a:lnTo>
                <a:lnTo>
                  <a:pt x="1008"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1" name="Freeform 20"/>
          <p:cNvSpPr>
            <a:spLocks/>
          </p:cNvSpPr>
          <p:nvPr/>
        </p:nvSpPr>
        <p:spPr bwMode="auto">
          <a:xfrm>
            <a:off x="5943600" y="1371600"/>
            <a:ext cx="3200400" cy="2895600"/>
          </a:xfrm>
          <a:custGeom>
            <a:avLst>
              <a:gd name="A1" fmla="val 0"/>
              <a:gd name="A2" fmla="val 0"/>
              <a:gd name="A3" fmla="val 0"/>
              <a:gd name="A4" fmla="val 0"/>
              <a:gd name="A5" fmla="val 0"/>
              <a:gd name="A6" fmla="val 0"/>
              <a:gd name="A7" fmla="val 0"/>
              <a:gd name="A8" fmla="val 0"/>
            </a:avLst>
            <a:gdLst/>
            <a:ahLst/>
            <a:cxnLst>
              <a:cxn ang="0">
                <a:pos x="2016" y="0"/>
              </a:cxn>
              <a:cxn ang="0">
                <a:pos x="2016" y="144"/>
              </a:cxn>
              <a:cxn ang="0">
                <a:pos x="0" y="1824"/>
              </a:cxn>
              <a:cxn ang="0">
                <a:pos x="2016" y="0"/>
              </a:cxn>
            </a:cxnLst>
            <a:rect l="0" t="0" r="0" b="0"/>
            <a:pathLst>
              <a:path w="2016" h="1824">
                <a:moveTo>
                  <a:pt x="2016" y="0"/>
                </a:moveTo>
                <a:lnTo>
                  <a:pt x="2016" y="144"/>
                </a:lnTo>
                <a:lnTo>
                  <a:pt x="0" y="1824"/>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2" name="Freeform 21"/>
          <p:cNvSpPr>
            <a:spLocks/>
          </p:cNvSpPr>
          <p:nvPr/>
        </p:nvSpPr>
        <p:spPr bwMode="auto">
          <a:xfrm>
            <a:off x="5943600" y="1752600"/>
            <a:ext cx="3200400" cy="2514600"/>
          </a:xfrm>
          <a:custGeom>
            <a:avLst>
              <a:gd name="A1" fmla="val 0"/>
              <a:gd name="A2" fmla="val 0"/>
              <a:gd name="A3" fmla="val 0"/>
              <a:gd name="A4" fmla="val 0"/>
              <a:gd name="A5" fmla="val 0"/>
              <a:gd name="A6" fmla="val 0"/>
              <a:gd name="A7" fmla="val 0"/>
              <a:gd name="A8" fmla="val 0"/>
            </a:avLst>
            <a:gdLst/>
            <a:ahLst/>
            <a:cxnLst>
              <a:cxn ang="0">
                <a:pos x="2016" y="0"/>
              </a:cxn>
              <a:cxn ang="0">
                <a:pos x="0" y="1584"/>
              </a:cxn>
              <a:cxn ang="0">
                <a:pos x="2016" y="48"/>
              </a:cxn>
              <a:cxn ang="0">
                <a:pos x="2016" y="0"/>
              </a:cxn>
            </a:cxnLst>
            <a:rect l="0" t="0" r="0" b="0"/>
            <a:pathLst>
              <a:path w="2016" h="1584">
                <a:moveTo>
                  <a:pt x="2016" y="0"/>
                </a:moveTo>
                <a:lnTo>
                  <a:pt x="0" y="1584"/>
                </a:lnTo>
                <a:lnTo>
                  <a:pt x="2016" y="48"/>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3" name="Freeform 22"/>
          <p:cNvSpPr>
            <a:spLocks/>
          </p:cNvSpPr>
          <p:nvPr/>
        </p:nvSpPr>
        <p:spPr bwMode="auto">
          <a:xfrm>
            <a:off x="990600" y="4267200"/>
            <a:ext cx="4953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120" y="0"/>
              </a:cxn>
              <a:cxn ang="0">
                <a:pos x="1056" y="1632"/>
              </a:cxn>
              <a:cxn ang="0">
                <a:pos x="0" y="1632"/>
              </a:cxn>
            </a:cxnLst>
            <a:rect l="0" t="0" r="0" b="0"/>
            <a:pathLst>
              <a:path w="3120" h="1632">
                <a:moveTo>
                  <a:pt x="0" y="1632"/>
                </a:moveTo>
                <a:lnTo>
                  <a:pt x="3120" y="0"/>
                </a:lnTo>
                <a:lnTo>
                  <a:pt x="1056"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4" name="Freeform 23"/>
          <p:cNvSpPr>
            <a:spLocks/>
          </p:cNvSpPr>
          <p:nvPr/>
        </p:nvSpPr>
        <p:spPr bwMode="auto">
          <a:xfrm>
            <a:off x="533400" y="4267200"/>
            <a:ext cx="5334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360" y="0"/>
              </a:cxn>
              <a:cxn ang="0">
                <a:pos x="144" y="1632"/>
              </a:cxn>
              <a:cxn ang="0">
                <a:pos x="0" y="1632"/>
              </a:cxn>
            </a:cxnLst>
            <a:rect l="0" t="0" r="0" b="0"/>
            <a:pathLst>
              <a:path w="3360" h="1632">
                <a:moveTo>
                  <a:pt x="0" y="1632"/>
                </a:moveTo>
                <a:lnTo>
                  <a:pt x="3360" y="0"/>
                </a:lnTo>
                <a:lnTo>
                  <a:pt x="144"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5" name="Freeform 24"/>
          <p:cNvSpPr>
            <a:spLocks/>
          </p:cNvSpPr>
          <p:nvPr/>
        </p:nvSpPr>
        <p:spPr bwMode="auto">
          <a:xfrm>
            <a:off x="366824" y="2438400"/>
            <a:ext cx="5638800" cy="1828800"/>
          </a:xfrm>
          <a:custGeom>
            <a:avLst>
              <a:gd name="A1" fmla="val 0"/>
              <a:gd name="A2" fmla="val 0"/>
              <a:gd name="A3" fmla="val 0"/>
              <a:gd name="A4" fmla="val 0"/>
              <a:gd name="A5" fmla="val 0"/>
              <a:gd name="A6" fmla="val 0"/>
              <a:gd name="A7" fmla="val 0"/>
              <a:gd name="A8" fmla="val 0"/>
            </a:avLst>
            <a:gdLst/>
            <a:ahLst/>
            <a:cxnLst>
              <a:cxn ang="0">
                <a:pos x="0" y="0"/>
              </a:cxn>
              <a:cxn ang="0">
                <a:pos x="3552" y="1152"/>
              </a:cxn>
              <a:cxn ang="0">
                <a:pos x="0" y="384"/>
              </a:cxn>
              <a:cxn ang="0">
                <a:pos x="0" y="0"/>
              </a:cxn>
            </a:cxnLst>
            <a:rect l="0" t="0" r="0" b="0"/>
            <a:pathLst>
              <a:path w="3552" h="1152">
                <a:moveTo>
                  <a:pt x="0" y="0"/>
                </a:moveTo>
                <a:lnTo>
                  <a:pt x="3504" y="1152"/>
                </a:lnTo>
                <a:lnTo>
                  <a:pt x="0" y="384"/>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6" name="Freeform 25"/>
          <p:cNvSpPr>
            <a:spLocks/>
          </p:cNvSpPr>
          <p:nvPr/>
        </p:nvSpPr>
        <p:spPr bwMode="auto">
          <a:xfrm>
            <a:off x="366824" y="2133600"/>
            <a:ext cx="5638800" cy="213360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7" name="Freeform 26"/>
          <p:cNvSpPr>
            <a:spLocks/>
          </p:cNvSpPr>
          <p:nvPr/>
        </p:nvSpPr>
        <p:spPr bwMode="auto">
          <a:xfrm>
            <a:off x="4572000" y="4267200"/>
            <a:ext cx="1371600" cy="2590800"/>
          </a:xfrm>
          <a:custGeom>
            <a:avLst>
              <a:gd name="A1" fmla="val 0"/>
              <a:gd name="A2" fmla="val 0"/>
              <a:gd name="A3" fmla="val 0"/>
              <a:gd name="A4" fmla="val 0"/>
              <a:gd name="A5" fmla="val 0"/>
              <a:gd name="A6" fmla="val 0"/>
              <a:gd name="A7" fmla="val 0"/>
              <a:gd name="A8" fmla="val 0"/>
            </a:avLst>
            <a:gdLst/>
            <a:ahLst/>
            <a:cxnLst>
              <a:cxn ang="0">
                <a:pos x="0" y="1632"/>
              </a:cxn>
              <a:cxn ang="0">
                <a:pos x="96" y="1632"/>
              </a:cxn>
              <a:cxn ang="0">
                <a:pos x="864" y="0"/>
              </a:cxn>
              <a:cxn ang="0">
                <a:pos x="0" y="1632"/>
              </a:cxn>
            </a:cxnLst>
            <a:rect l="0" t="0" r="0" b="0"/>
            <a:pathLst>
              <a:path w="864" h="1632">
                <a:moveTo>
                  <a:pt x="0" y="1632"/>
                </a:moveTo>
                <a:lnTo>
                  <a:pt x="96" y="1632"/>
                </a:lnTo>
                <a:lnTo>
                  <a:pt x="864" y="0"/>
                </a:lnTo>
                <a:lnTo>
                  <a:pt x="0" y="1632"/>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3" name="Text Placeholder 2"/>
          <p:cNvSpPr>
            <a:spLocks noGrp="1"/>
          </p:cNvSpPr>
          <p:nvPr>
            <p:ph type="body" idx="1"/>
          </p:nvPr>
        </p:nvSpPr>
        <p:spPr>
          <a:xfrm>
            <a:off x="706902" y="1351672"/>
            <a:ext cx="5718048" cy="977486"/>
          </a:xfrm>
        </p:spPr>
        <p:txBody>
          <a:bodyPr lIns="82296" tIns="45720" bIns="0" anchor="t"/>
          <a:lstStyle>
            <a:lvl1pPr marL="54864" indent="0">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29F71A9D-3F5C-4C64-9922-F7A4E5280E7E}" type="datetimeFigureOut">
              <a:rPr lang="en-US" smtClean="0"/>
              <a:pPr/>
              <a:t>2/8/2016</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F3D2CFB0-F45D-430F-A199-3B0613B37256}" type="slidenum">
              <a:rPr lang="en-US" smtClean="0"/>
              <a:pPr/>
              <a:t>‹#›</a:t>
            </a:fld>
            <a:endParaRPr lang="en-US"/>
          </a:p>
        </p:txBody>
      </p:sp>
      <p:sp>
        <p:nvSpPr>
          <p:cNvPr id="7" name="Rectangle 6"/>
          <p:cNvSpPr/>
          <p:nvPr/>
        </p:nvSpPr>
        <p:spPr>
          <a:xfrm>
            <a:off x="363160" y="402264"/>
            <a:ext cx="8503920" cy="886265"/>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706902" y="512064"/>
            <a:ext cx="8156448" cy="777240"/>
          </a:xfrm>
        </p:spPr>
        <p:txBody>
          <a:bodyPr tIns="64008"/>
          <a:lstStyle>
            <a:lvl1pPr algn="l">
              <a:buNone/>
              <a:defRPr sz="3800" b="0" cap="none" spc="-150" baseline="0"/>
            </a:lvl1pPr>
            <a:extLst/>
          </a:lstStyle>
          <a:p>
            <a:r>
              <a:rPr kumimoji="0" lang="en-US" smtClean="0"/>
              <a:t>Click to edit Master title style</a:t>
            </a:r>
            <a:endParaRPr kumimoji="0" lang="en-US"/>
          </a:p>
        </p:txBody>
      </p:sp>
      <p:sp>
        <p:nvSpPr>
          <p:cNvPr id="8" name="Rectangle 7"/>
          <p:cNvSpPr/>
          <p:nvPr/>
        </p:nvSpPr>
        <p:spPr>
          <a:xfrm flipH="1">
            <a:off x="371538"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9" name="Rectangle 8"/>
          <p:cNvSpPr/>
          <p:nvPr/>
        </p:nvSpPr>
        <p:spPr>
          <a:xfrm flipH="1">
            <a:off x="411109"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0" name="Rectangle 9"/>
          <p:cNvSpPr/>
          <p:nvPr/>
        </p:nvSpPr>
        <p:spPr>
          <a:xfrm flipH="1">
            <a:off x="448450"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Rectangle 10"/>
          <p:cNvSpPr/>
          <p:nvPr/>
        </p:nvSpPr>
        <p:spPr>
          <a:xfrm flipH="1">
            <a:off x="476702"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2" name="Rectangle 11"/>
          <p:cNvSpPr/>
          <p:nvPr/>
        </p:nvSpPr>
        <p:spPr>
          <a:xfrm>
            <a:off x="500478" y="680477"/>
            <a:ext cx="36576"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512064"/>
            <a:ext cx="8229600" cy="9144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64344" y="1770501"/>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55344" y="1770501"/>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29F71A9D-3F5C-4C64-9922-F7A4E5280E7E}" type="datetimeFigureOut">
              <a:rPr lang="en-US" smtClean="0"/>
              <a:pPr/>
              <a:t>2/8/2016</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F3D2CFB0-F45D-430F-A199-3B0613B37256}"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5" name="Rectangle 24"/>
          <p:cNvSpPr/>
          <p:nvPr/>
        </p:nvSpPr>
        <p:spPr>
          <a:xfrm>
            <a:off x="0" y="402265"/>
            <a:ext cx="8867080" cy="886265"/>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504824" y="512064"/>
            <a:ext cx="7772400" cy="914400"/>
          </a:xfrm>
        </p:spPr>
        <p:txBody>
          <a:bodyPr anchor="t"/>
          <a:lstStyle>
            <a:lvl1pPr>
              <a:defRPr sz="400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09750"/>
            <a:ext cx="4040188" cy="639762"/>
          </a:xfrm>
        </p:spPr>
        <p:txBody>
          <a:bodyPr anchor="ctr"/>
          <a:lstStyle>
            <a:lvl1pPr marL="73152" indent="0" algn="l">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09750"/>
            <a:ext cx="4041775" cy="639762"/>
          </a:xfrm>
        </p:spPr>
        <p:txBody>
          <a:bodyPr anchor="ctr"/>
          <a:lstStyle>
            <a:lvl1pPr marL="73152" indent="0">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459037"/>
            <a:ext cx="4040188" cy="3959352"/>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459037"/>
            <a:ext cx="4041775" cy="3959352"/>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29F71A9D-3F5C-4C64-9922-F7A4E5280E7E}" type="datetimeFigureOut">
              <a:rPr lang="en-US" smtClean="0"/>
              <a:pPr/>
              <a:t>2/8/2016</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F3D2CFB0-F45D-430F-A199-3B0613B37256}" type="slidenum">
              <a:rPr lang="en-US" smtClean="0"/>
              <a:pPr/>
              <a:t>‹#›</a:t>
            </a:fld>
            <a:endParaRPr lang="en-US"/>
          </a:p>
        </p:txBody>
      </p:sp>
      <p:sp>
        <p:nvSpPr>
          <p:cNvPr id="16" name="Rectangle 15"/>
          <p:cNvSpPr/>
          <p:nvPr/>
        </p:nvSpPr>
        <p:spPr>
          <a:xfrm>
            <a:off x="87790" y="680477"/>
            <a:ext cx="45720"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7" name="Rectangle 16"/>
          <p:cNvSpPr/>
          <p:nvPr/>
        </p:nvSpPr>
        <p:spPr>
          <a:xfrm>
            <a:off x="47305"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8" name="Rectangle 17"/>
          <p:cNvSpPr/>
          <p:nvPr/>
        </p:nvSpPr>
        <p:spPr>
          <a:xfrm>
            <a:off x="28252"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9" name="Rectangle 18"/>
          <p:cNvSpPr/>
          <p:nvPr/>
        </p:nvSpPr>
        <p:spPr>
          <a:xfrm>
            <a:off x="0"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0" name="Rectangle 19"/>
          <p:cNvSpPr/>
          <p:nvPr/>
        </p:nvSpPr>
        <p:spPr>
          <a:xfrm flipH="1">
            <a:off x="149770"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1" name="Rectangle 20"/>
          <p:cNvSpPr/>
          <p:nvPr/>
        </p:nvSpPr>
        <p:spPr>
          <a:xfrm flipH="1">
            <a:off x="189341"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2" name="Rectangle 21"/>
          <p:cNvSpPr/>
          <p:nvPr/>
        </p:nvSpPr>
        <p:spPr>
          <a:xfrm flipH="1">
            <a:off x="226682"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9" name="Rectangle 28"/>
          <p:cNvSpPr/>
          <p:nvPr/>
        </p:nvSpPr>
        <p:spPr>
          <a:xfrm flipH="1">
            <a:off x="254934"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30" name="Rectangle 29"/>
          <p:cNvSpPr/>
          <p:nvPr/>
        </p:nvSpPr>
        <p:spPr>
          <a:xfrm>
            <a:off x="278710" y="680477"/>
            <a:ext cx="36576"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914400" y="512064"/>
            <a:ext cx="7772400" cy="914400"/>
          </a:xfrm>
        </p:spPr>
        <p:txBody>
          <a:bodyPr/>
          <a:lstStyle>
            <a:lvl1pPr>
              <a:defRPr sz="4000" cap="none" baseline="0"/>
            </a:lvl1pPr>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29F71A9D-3F5C-4C64-9922-F7A4E5280E7E}" type="datetimeFigureOut">
              <a:rPr lang="en-US" smtClean="0"/>
              <a:pPr/>
              <a:t>2/8/2016</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F3D2CFB0-F45D-430F-A199-3B0613B37256}"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29F71A9D-3F5C-4C64-9922-F7A4E5280E7E}" type="datetimeFigureOut">
              <a:rPr lang="en-US" smtClean="0"/>
              <a:pPr/>
              <a:t>2/8/2016</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F3D2CFB0-F45D-430F-A199-3B0613B37256}"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273050"/>
            <a:ext cx="8229600" cy="1162050"/>
          </a:xfrm>
        </p:spPr>
        <p:txBody>
          <a:bodyPr anchor="ctr"/>
          <a:lstStyle>
            <a:lvl1pPr algn="l">
              <a:buNone/>
              <a:defRPr sz="3600" b="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435100"/>
            <a:ext cx="2514600" cy="4572000"/>
          </a:xfrm>
        </p:spPr>
        <p:txBody>
          <a:bodyPr/>
          <a:lstStyle>
            <a:lvl1pPr marL="54864" indent="0">
              <a:buNone/>
              <a:defRPr sz="18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429000" y="1435100"/>
            <a:ext cx="5486400"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29F71A9D-3F5C-4C64-9922-F7A4E5280E7E}" type="datetimeFigureOut">
              <a:rPr lang="en-US" smtClean="0"/>
              <a:pPr/>
              <a:t>2/8/2016</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F3D2CFB0-F45D-430F-A199-3B0613B37256}"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8" name="Rectangle 7"/>
          <p:cNvSpPr/>
          <p:nvPr/>
        </p:nvSpPr>
        <p:spPr>
          <a:xfrm>
            <a:off x="368032" y="0"/>
            <a:ext cx="8778240" cy="1878037"/>
          </a:xfrm>
          <a:prstGeom prst="rect">
            <a:avLst/>
          </a:prstGeom>
          <a:solidFill>
            <a:srgbClr val="000000">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cxnSp>
        <p:nvCxnSpPr>
          <p:cNvPr id="9" name="Straight Connector 8"/>
          <p:cNvCxnSpPr/>
          <p:nvPr/>
        </p:nvCxnSpPr>
        <p:spPr>
          <a:xfrm flipV="1">
            <a:off x="363195" y="1885028"/>
            <a:ext cx="8782622" cy="0"/>
          </a:xfrm>
          <a:prstGeom prst="line">
            <a:avLst/>
          </a:prstGeom>
          <a:noFill/>
          <a:ln w="19050" cap="flat" cmpd="sng" algn="ctr">
            <a:solidFill>
              <a:srgbClr val="FFFFFF">
                <a:alpha val="100000"/>
              </a:srgbClr>
            </a:solidFill>
            <a:prstDash val="solid"/>
            <a:miter lim="800000"/>
          </a:ln>
          <a:effectLst/>
        </p:spPr>
        <p:style>
          <a:lnRef idx="2">
            <a:schemeClr val="accent1"/>
          </a:lnRef>
          <a:fillRef idx="0">
            <a:schemeClr val="accent1"/>
          </a:fillRef>
          <a:effectRef idx="1">
            <a:schemeClr val="accent1"/>
          </a:effectRef>
          <a:fontRef idx="minor">
            <a:schemeClr val="tx1"/>
          </a:fontRef>
        </p:style>
      </p:cxnSp>
      <p:grpSp>
        <p:nvGrpSpPr>
          <p:cNvPr id="10" name="Group 9"/>
          <p:cNvGrpSpPr/>
          <p:nvPr/>
        </p:nvGrpSpPr>
        <p:grpSpPr>
          <a:xfrm rot="5400000">
            <a:off x="8514581" y="1219200"/>
            <a:ext cx="132763" cy="128466"/>
            <a:chOff x="6668087" y="1297746"/>
            <a:chExt cx="161840" cy="156602"/>
          </a:xfrm>
        </p:grpSpPr>
        <p:cxnSp>
          <p:nvCxnSpPr>
            <p:cNvPr id="15" name="Straight Connector 14"/>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2" name="Title 1"/>
          <p:cNvSpPr>
            <a:spLocks noGrp="1"/>
          </p:cNvSpPr>
          <p:nvPr>
            <p:ph type="title"/>
          </p:nvPr>
        </p:nvSpPr>
        <p:spPr bwMode="grayWhite">
          <a:xfrm>
            <a:off x="914400" y="441251"/>
            <a:ext cx="6858000" cy="701749"/>
          </a:xfrm>
        </p:spPr>
        <p:txBody>
          <a:bodyPr anchor="b"/>
          <a:lstStyle>
            <a:lvl1pPr algn="l">
              <a:buNone/>
              <a:defRPr sz="2100" b="0"/>
            </a:lvl1pPr>
            <a:extLst/>
          </a:lstStyle>
          <a:p>
            <a:r>
              <a:rPr kumimoji="0" lang="en-US" smtClean="0"/>
              <a:t>Click to edit Master title style</a:t>
            </a:r>
            <a:endParaRPr kumimoji="0" lang="en-US"/>
          </a:p>
        </p:txBody>
      </p:sp>
      <p:sp>
        <p:nvSpPr>
          <p:cNvPr id="3" name="Picture Placeholder 2"/>
          <p:cNvSpPr>
            <a:spLocks noGrp="1"/>
          </p:cNvSpPr>
          <p:nvPr>
            <p:ph type="pic" idx="1"/>
          </p:nvPr>
        </p:nvSpPr>
        <p:spPr>
          <a:xfrm>
            <a:off x="368032" y="1893781"/>
            <a:ext cx="8778240" cy="4960144"/>
          </a:xfrm>
          <a:solidFill>
            <a:schemeClr val="bg2"/>
          </a:solidFill>
        </p:spPr>
        <p:txBody>
          <a:bodyPr/>
          <a:lstStyle>
            <a:lvl1pPr marL="0" indent="0">
              <a:buNone/>
              <a:defRPr sz="3200"/>
            </a:lvl1pPr>
            <a:extLst/>
          </a:lstStyle>
          <a:p>
            <a:r>
              <a:rPr kumimoji="0" lang="en-US" smtClean="0"/>
              <a:t>Click icon to add picture</a:t>
            </a:r>
            <a:endParaRPr kumimoji="0" lang="en-US"/>
          </a:p>
        </p:txBody>
      </p:sp>
      <p:sp>
        <p:nvSpPr>
          <p:cNvPr id="4" name="Text Placeholder 3"/>
          <p:cNvSpPr>
            <a:spLocks noGrp="1"/>
          </p:cNvSpPr>
          <p:nvPr>
            <p:ph type="body" sz="half" idx="2"/>
          </p:nvPr>
        </p:nvSpPr>
        <p:spPr bwMode="grayWhite">
          <a:xfrm>
            <a:off x="914400" y="1150144"/>
            <a:ext cx="6858000" cy="685800"/>
          </a:xfrm>
        </p:spPr>
        <p:txBody>
          <a:bodyPr/>
          <a:lstStyle>
            <a:lvl1pPr marL="27432" indent="0">
              <a:spcBef>
                <a:spcPts val="0"/>
              </a:spcBef>
              <a:buNone/>
              <a:defRPr sz="1400">
                <a:solidFill>
                  <a:srgbClr val="FFFFFF"/>
                </a:solidFill>
              </a:defRPr>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grpSp>
        <p:nvGrpSpPr>
          <p:cNvPr id="14" name="Group 13"/>
          <p:cNvGrpSpPr/>
          <p:nvPr/>
        </p:nvGrpSpPr>
        <p:grpSpPr>
          <a:xfrm rot="5400000">
            <a:off x="8666981" y="1371600"/>
            <a:ext cx="132763" cy="128466"/>
            <a:chOff x="6668087" y="1297746"/>
            <a:chExt cx="161840" cy="156602"/>
          </a:xfrm>
        </p:grpSpPr>
        <p:cxnSp>
          <p:nvCxnSpPr>
            <p:cNvPr id="11" name="Straight Connector 10"/>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3" name="Straight Connector 12"/>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grpSp>
        <p:nvGrpSpPr>
          <p:cNvPr id="18" name="Group 17"/>
          <p:cNvGrpSpPr/>
          <p:nvPr/>
        </p:nvGrpSpPr>
        <p:grpSpPr>
          <a:xfrm rot="5400000">
            <a:off x="8320088" y="1474763"/>
            <a:ext cx="132763" cy="128466"/>
            <a:chOff x="6668087" y="1297746"/>
            <a:chExt cx="161840" cy="156602"/>
          </a:xfrm>
        </p:grpSpPr>
        <p:cxnSp>
          <p:nvCxnSpPr>
            <p:cNvPr id="19" name="Straight Connector 18"/>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5" name="Date Placeholder 4"/>
          <p:cNvSpPr>
            <a:spLocks noGrp="1"/>
          </p:cNvSpPr>
          <p:nvPr>
            <p:ph type="dt" sz="half" idx="10"/>
          </p:nvPr>
        </p:nvSpPr>
        <p:spPr>
          <a:xfrm>
            <a:off x="6477000" y="55499"/>
            <a:ext cx="2133600" cy="365125"/>
          </a:xfrm>
        </p:spPr>
        <p:txBody>
          <a:bodyPr/>
          <a:lstStyle>
            <a:extLst/>
          </a:lstStyle>
          <a:p>
            <a:fld id="{29F71A9D-3F5C-4C64-9922-F7A4E5280E7E}" type="datetimeFigureOut">
              <a:rPr lang="en-US" smtClean="0"/>
              <a:pPr/>
              <a:t>2/8/2016</a:t>
            </a:fld>
            <a:endParaRPr lang="en-US"/>
          </a:p>
        </p:txBody>
      </p:sp>
      <p:sp>
        <p:nvSpPr>
          <p:cNvPr id="6" name="Footer Placeholder 5"/>
          <p:cNvSpPr>
            <a:spLocks noGrp="1"/>
          </p:cNvSpPr>
          <p:nvPr>
            <p:ph type="ftr" sz="quarter" idx="11"/>
          </p:nvPr>
        </p:nvSpPr>
        <p:spPr>
          <a:xfrm>
            <a:off x="914400" y="55499"/>
            <a:ext cx="5562600" cy="365125"/>
          </a:xfrm>
        </p:spPr>
        <p:txBody>
          <a:bodyPr/>
          <a:lstStyle>
            <a:extLst/>
          </a:lstStyle>
          <a:p>
            <a:endParaRPr lang="en-US"/>
          </a:p>
        </p:txBody>
      </p:sp>
      <p:sp>
        <p:nvSpPr>
          <p:cNvPr id="7" name="Slide Number Placeholder 6"/>
          <p:cNvSpPr>
            <a:spLocks noGrp="1"/>
          </p:cNvSpPr>
          <p:nvPr>
            <p:ph type="sldNum" sz="quarter" idx="12"/>
          </p:nvPr>
        </p:nvSpPr>
        <p:spPr>
          <a:xfrm>
            <a:off x="8610600" y="55499"/>
            <a:ext cx="457200" cy="365125"/>
          </a:xfrm>
        </p:spPr>
        <p:txBody>
          <a:bodyPr/>
          <a:lstStyle>
            <a:extLst/>
          </a:lstStyle>
          <a:p>
            <a:fld id="{F3D2CFB0-F45D-430F-A199-3B0613B37256}"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Rectangle 6"/>
          <p:cNvSpPr/>
          <p:nvPr/>
        </p:nvSpPr>
        <p:spPr>
          <a:xfrm>
            <a:off x="0" y="-1"/>
            <a:ext cx="365760" cy="6854456"/>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Rectangle 7"/>
          <p:cNvSpPr/>
          <p:nvPr/>
        </p:nvSpPr>
        <p:spPr>
          <a:xfrm>
            <a:off x="255291" y="5047394"/>
            <a:ext cx="73152" cy="169164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Rectangle 8"/>
          <p:cNvSpPr/>
          <p:nvPr/>
        </p:nvSpPr>
        <p:spPr>
          <a:xfrm>
            <a:off x="255291" y="4796819"/>
            <a:ext cx="73152"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Rectangle 9"/>
          <p:cNvSpPr/>
          <p:nvPr/>
        </p:nvSpPr>
        <p:spPr>
          <a:xfrm>
            <a:off x="255291" y="4637685"/>
            <a:ext cx="73152" cy="137160"/>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Rectangle 10"/>
          <p:cNvSpPr/>
          <p:nvPr/>
        </p:nvSpPr>
        <p:spPr>
          <a:xfrm>
            <a:off x="255291" y="4542559"/>
            <a:ext cx="73152" cy="7315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2" name="Rectangle 11"/>
          <p:cNvSpPr/>
          <p:nvPr/>
        </p:nvSpPr>
        <p:spPr>
          <a:xfrm>
            <a:off x="309558" y="680477"/>
            <a:ext cx="45720"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5" name="Rectangle 14"/>
          <p:cNvSpPr/>
          <p:nvPr/>
        </p:nvSpPr>
        <p:spPr>
          <a:xfrm>
            <a:off x="269073" y="680477"/>
            <a:ext cx="27432"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6" name="Rectangle 15"/>
          <p:cNvSpPr/>
          <p:nvPr/>
        </p:nvSpPr>
        <p:spPr>
          <a:xfrm>
            <a:off x="250020" y="680477"/>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7" name="Rectangle 16"/>
          <p:cNvSpPr/>
          <p:nvPr/>
        </p:nvSpPr>
        <p:spPr>
          <a:xfrm>
            <a:off x="221768" y="680477"/>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2" name="Title Placeholder 21"/>
          <p:cNvSpPr>
            <a:spLocks noGrp="1"/>
          </p:cNvSpPr>
          <p:nvPr>
            <p:ph type="title"/>
          </p:nvPr>
        </p:nvSpPr>
        <p:spPr>
          <a:xfrm>
            <a:off x="914400" y="512064"/>
            <a:ext cx="7772400" cy="914400"/>
          </a:xfrm>
          <a:prstGeom prst="rect">
            <a:avLst/>
          </a:prstGeom>
        </p:spPr>
        <p:txBody>
          <a:bodyPr vert="horz" anchor="t">
            <a:noAutofit/>
          </a:bodyPr>
          <a:lstStyle>
            <a:extLst/>
          </a:lstStyle>
          <a:p>
            <a:r>
              <a:rPr kumimoji="0" lang="en-US" smtClean="0"/>
              <a:t>Click to edit Master title style</a:t>
            </a:r>
            <a:endParaRPr kumimoji="0" lang="en-US"/>
          </a:p>
        </p:txBody>
      </p:sp>
      <p:sp>
        <p:nvSpPr>
          <p:cNvPr id="13" name="Text Placeholder 12"/>
          <p:cNvSpPr>
            <a:spLocks noGrp="1"/>
          </p:cNvSpPr>
          <p:nvPr>
            <p:ph type="body" idx="1"/>
          </p:nvPr>
        </p:nvSpPr>
        <p:spPr>
          <a:xfrm>
            <a:off x="914400" y="1783560"/>
            <a:ext cx="7772400" cy="4572000"/>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477000" y="6416675"/>
            <a:ext cx="2133600" cy="365125"/>
          </a:xfrm>
          <a:prstGeom prst="rect">
            <a:avLst/>
          </a:prstGeom>
        </p:spPr>
        <p:txBody>
          <a:bodyPr vert="horz" anchor="b"/>
          <a:lstStyle>
            <a:lvl1pPr algn="l" eaLnBrk="1" latinLnBrk="0" hangingPunct="1">
              <a:defRPr kumimoji="0" sz="1100">
                <a:solidFill>
                  <a:schemeClr val="tx2"/>
                </a:solidFill>
              </a:defRPr>
            </a:lvl1pPr>
            <a:extLst/>
          </a:lstStyle>
          <a:p>
            <a:fld id="{29F71A9D-3F5C-4C64-9922-F7A4E5280E7E}" type="datetimeFigureOut">
              <a:rPr lang="en-US" smtClean="0"/>
              <a:pPr/>
              <a:t>2/8/2016</a:t>
            </a:fld>
            <a:endParaRPr lang="en-US"/>
          </a:p>
        </p:txBody>
      </p:sp>
      <p:sp>
        <p:nvSpPr>
          <p:cNvPr id="3" name="Footer Placeholder 2"/>
          <p:cNvSpPr>
            <a:spLocks noGrp="1"/>
          </p:cNvSpPr>
          <p:nvPr>
            <p:ph type="ftr" sz="quarter" idx="3"/>
          </p:nvPr>
        </p:nvSpPr>
        <p:spPr>
          <a:xfrm>
            <a:off x="914400" y="6416675"/>
            <a:ext cx="5562600" cy="365125"/>
          </a:xfrm>
          <a:prstGeom prst="rect">
            <a:avLst/>
          </a:prstGeom>
        </p:spPr>
        <p:txBody>
          <a:bodyPr vert="horz" anchor="b"/>
          <a:lstStyle>
            <a:lvl1pPr algn="r" eaLnBrk="1" latinLnBrk="0" hangingPunct="1">
              <a:defRPr kumimoji="0" sz="1100">
                <a:solidFill>
                  <a:schemeClr val="tx2"/>
                </a:solidFill>
              </a:defRPr>
            </a:lvl1pPr>
            <a:extLst/>
          </a:lstStyle>
          <a:p>
            <a:endParaRPr lang="en-US"/>
          </a:p>
        </p:txBody>
      </p:sp>
      <p:sp>
        <p:nvSpPr>
          <p:cNvPr id="23" name="Slide Number Placeholder 22"/>
          <p:cNvSpPr>
            <a:spLocks noGrp="1"/>
          </p:cNvSpPr>
          <p:nvPr>
            <p:ph type="sldNum" sz="quarter" idx="4"/>
          </p:nvPr>
        </p:nvSpPr>
        <p:spPr>
          <a:xfrm>
            <a:off x="8610600" y="6416675"/>
            <a:ext cx="457200" cy="365125"/>
          </a:xfrm>
          <a:prstGeom prst="rect">
            <a:avLst/>
          </a:prstGeom>
        </p:spPr>
        <p:txBody>
          <a:bodyPr vert="horz" anchor="b"/>
          <a:lstStyle>
            <a:lvl1pPr algn="l" eaLnBrk="1" latinLnBrk="0" hangingPunct="1">
              <a:defRPr kumimoji="0" sz="1200">
                <a:solidFill>
                  <a:schemeClr val="tx2"/>
                </a:solidFill>
              </a:defRPr>
            </a:lvl1pPr>
            <a:extLst/>
          </a:lstStyle>
          <a:p>
            <a:fld id="{F3D2CFB0-F45D-430F-A199-3B0613B37256}"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rtl="0" eaLnBrk="1" latinLnBrk="0" hangingPunct="1">
        <a:spcBef>
          <a:spcPct val="0"/>
        </a:spcBef>
        <a:buNone/>
        <a:defRPr kumimoji="0" sz="4000" kern="1200" spc="-100" baseline="0">
          <a:solidFill>
            <a:schemeClr val="tx2">
              <a:satMod val="200000"/>
            </a:schemeClr>
          </a:solidFill>
          <a:latin typeface="+mj-lt"/>
          <a:ea typeface="+mj-ea"/>
          <a:cs typeface="+mj-cs"/>
        </a:defRPr>
      </a:lvl1pPr>
      <a:extLst/>
    </p:titleStyle>
    <p:bodyStyle>
      <a:lvl1pPr marL="411480" indent="-342900" algn="l" rtl="0" eaLnBrk="1" latinLnBrk="0" hangingPunct="1">
        <a:spcBef>
          <a:spcPts val="700"/>
        </a:spcBef>
        <a:buClr>
          <a:schemeClr val="tx2"/>
        </a:buClr>
        <a:buSzPct val="95000"/>
        <a:buFont typeface="Wingdings"/>
        <a:buChar char=""/>
        <a:defRPr kumimoji="0" sz="3000" kern="1200">
          <a:solidFill>
            <a:schemeClr val="tx1"/>
          </a:solidFill>
          <a:latin typeface="+mn-lt"/>
          <a:ea typeface="+mn-ea"/>
          <a:cs typeface="+mn-cs"/>
        </a:defRPr>
      </a:lvl1pPr>
      <a:lvl2pPr marL="740664" indent="-285750" algn="l" rtl="0" eaLnBrk="1" latinLnBrk="0" hangingPunct="1">
        <a:spcBef>
          <a:spcPct val="20000"/>
        </a:spcBef>
        <a:buClr>
          <a:schemeClr val="accent2"/>
        </a:buClr>
        <a:buSzPct val="90000"/>
        <a:buFont typeface="Wingdings"/>
        <a:buChar char=""/>
        <a:defRPr kumimoji="0" sz="2600" kern="1200">
          <a:solidFill>
            <a:schemeClr val="tx1"/>
          </a:solidFill>
          <a:latin typeface="+mn-lt"/>
          <a:ea typeface="+mn-ea"/>
          <a:cs typeface="+mn-cs"/>
        </a:defRPr>
      </a:lvl2pPr>
      <a:lvl3pPr marL="996696" indent="-228600" algn="l" rtl="0" eaLnBrk="1" latinLnBrk="0" hangingPunct="1">
        <a:spcBef>
          <a:spcPct val="20000"/>
        </a:spcBef>
        <a:buClr>
          <a:schemeClr val="accent2"/>
        </a:buClr>
        <a:buFont typeface="Wingdings 2"/>
        <a:buChar char=""/>
        <a:defRPr kumimoji="0" sz="2400" kern="1200">
          <a:solidFill>
            <a:schemeClr val="tx1"/>
          </a:solidFill>
          <a:latin typeface="+mn-lt"/>
          <a:ea typeface="+mn-ea"/>
          <a:cs typeface="+mn-cs"/>
        </a:defRPr>
      </a:lvl3pPr>
      <a:lvl4pPr marL="1261872" indent="-228600" algn="l" rtl="0" eaLnBrk="1" latinLnBrk="0" hangingPunct="1">
        <a:spcBef>
          <a:spcPct val="20000"/>
        </a:spcBef>
        <a:buClr>
          <a:schemeClr val="accent3"/>
        </a:buClr>
        <a:buFont typeface="Wingdings 3"/>
        <a:buChar char=""/>
        <a:defRPr kumimoji="0" sz="2200" kern="1200">
          <a:solidFill>
            <a:schemeClr val="tx1"/>
          </a:solidFill>
          <a:latin typeface="+mn-lt"/>
          <a:ea typeface="+mn-ea"/>
          <a:cs typeface="+mn-cs"/>
        </a:defRPr>
      </a:lvl4pPr>
      <a:lvl5pPr marL="1481328" indent="-210312" algn="l" rtl="0" eaLnBrk="1" latinLnBrk="0" hangingPunct="1">
        <a:spcBef>
          <a:spcPct val="20000"/>
        </a:spcBef>
        <a:buClr>
          <a:schemeClr val="accent3"/>
        </a:buClr>
        <a:buFont typeface="Wingdings 2"/>
        <a:buChar char=""/>
        <a:defRPr kumimoji="0" sz="2000" kern="1200">
          <a:solidFill>
            <a:schemeClr val="tx1"/>
          </a:solidFill>
          <a:latin typeface="+mn-lt"/>
          <a:ea typeface="+mn-ea"/>
          <a:cs typeface="+mn-cs"/>
        </a:defRPr>
      </a:lvl5pPr>
      <a:lvl6pPr marL="1709928" indent="-210312" algn="l" rtl="0" eaLnBrk="1" latinLnBrk="0" hangingPunct="1">
        <a:spcBef>
          <a:spcPct val="20000"/>
        </a:spcBef>
        <a:buClr>
          <a:schemeClr val="accent3"/>
        </a:buClr>
        <a:buFont typeface="Wingdings 2"/>
        <a:buChar char=""/>
        <a:defRPr kumimoji="0" sz="1800" kern="1200">
          <a:solidFill>
            <a:schemeClr val="tx1"/>
          </a:solidFill>
          <a:latin typeface="+mn-lt"/>
          <a:ea typeface="+mn-ea"/>
          <a:cs typeface="+mn-cs"/>
        </a:defRPr>
      </a:lvl6pPr>
      <a:lvl7pPr marL="1901952"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7pPr>
      <a:lvl8pPr marL="2093976"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8pPr>
      <a:lvl9pPr marL="2286000"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Unit 9 – The Cold War</a:t>
            </a:r>
            <a:endParaRPr lang="en-US" dirty="0"/>
          </a:p>
        </p:txBody>
      </p:sp>
      <p:sp>
        <p:nvSpPr>
          <p:cNvPr id="3" name="Subtitle 2"/>
          <p:cNvSpPr>
            <a:spLocks noGrp="1"/>
          </p:cNvSpPr>
          <p:nvPr>
            <p:ph type="subTitle" idx="1"/>
          </p:nvPr>
        </p:nvSpPr>
        <p:spPr/>
        <p:txBody>
          <a:bodyPr/>
          <a:lstStyle/>
          <a:p>
            <a:r>
              <a:rPr lang="en-US" dirty="0" smtClean="0"/>
              <a:t>What was the Cold War</a:t>
            </a:r>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0"/>
            <a:ext cx="8229600" cy="707136"/>
          </a:xfrm>
        </p:spPr>
        <p:txBody>
          <a:bodyPr/>
          <a:lstStyle/>
          <a:p>
            <a:pPr algn="ctr"/>
            <a:r>
              <a:rPr lang="en-US" dirty="0" smtClean="0"/>
              <a:t>US vs. USSR</a:t>
            </a:r>
            <a:endParaRPr lang="en-US" dirty="0"/>
          </a:p>
        </p:txBody>
      </p:sp>
      <p:sp>
        <p:nvSpPr>
          <p:cNvPr id="3" name="Content Placeholder 2"/>
          <p:cNvSpPr>
            <a:spLocks noGrp="1"/>
          </p:cNvSpPr>
          <p:nvPr>
            <p:ph sz="half" idx="1"/>
          </p:nvPr>
        </p:nvSpPr>
        <p:spPr>
          <a:xfrm>
            <a:off x="0" y="1066800"/>
            <a:ext cx="5105400" cy="5791199"/>
          </a:xfrm>
        </p:spPr>
        <p:txBody>
          <a:bodyPr>
            <a:normAutofit fontScale="92500"/>
          </a:bodyPr>
          <a:lstStyle/>
          <a:p>
            <a:r>
              <a:rPr lang="en-US" dirty="0" smtClean="0"/>
              <a:t>USSR saw invasion as a danger (think both World </a:t>
            </a:r>
            <a:r>
              <a:rPr lang="en-US" dirty="0"/>
              <a:t>W</a:t>
            </a:r>
            <a:r>
              <a:rPr lang="en-US" dirty="0" smtClean="0"/>
              <a:t>ars)</a:t>
            </a:r>
          </a:p>
          <a:p>
            <a:endParaRPr lang="en-US" dirty="0" smtClean="0"/>
          </a:p>
          <a:p>
            <a:r>
              <a:rPr lang="en-US" dirty="0" smtClean="0"/>
              <a:t>Wanted to install Communism to replace Capitalism </a:t>
            </a:r>
          </a:p>
          <a:p>
            <a:endParaRPr lang="en-US" dirty="0" smtClean="0"/>
          </a:p>
          <a:p>
            <a:r>
              <a:rPr lang="en-US" dirty="0" smtClean="0"/>
              <a:t>USSR felt Capitalistic countries were trying to undermine communism</a:t>
            </a:r>
          </a:p>
          <a:p>
            <a:endParaRPr lang="en-US" dirty="0" smtClean="0"/>
          </a:p>
          <a:p>
            <a:r>
              <a:rPr lang="en-US" dirty="0" smtClean="0"/>
              <a:t>US felt capitalism best way to prevent another depression and post war growth</a:t>
            </a:r>
            <a:endParaRPr lang="en-US" dirty="0"/>
          </a:p>
        </p:txBody>
      </p:sp>
      <p:pic>
        <p:nvPicPr>
          <p:cNvPr id="819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181600" y="1752600"/>
            <a:ext cx="3810000" cy="4038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ircle(in)">
                                      <p:cBhvr>
                                        <p:cTn id="7" dur="1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circle(in)">
                                      <p:cBhvr>
                                        <p:cTn id="12" dur="1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6" presetClass="entr" presetSubtype="16" fill="hold"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circle(in)">
                                      <p:cBhvr>
                                        <p:cTn id="17" dur="1500"/>
                                        <p:tgtEl>
                                          <p:spTgt spid="3">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6" presetClass="entr" presetSubtype="16" fill="hold" nodeType="clickEffect">
                                  <p:stCondLst>
                                    <p:cond delay="0"/>
                                  </p:stCondLst>
                                  <p:childTnLst>
                                    <p:set>
                                      <p:cBhvr>
                                        <p:cTn id="21" dur="1" fill="hold">
                                          <p:stCondLst>
                                            <p:cond delay="0"/>
                                          </p:stCondLst>
                                        </p:cTn>
                                        <p:tgtEl>
                                          <p:spTgt spid="3">
                                            <p:txEl>
                                              <p:pRg st="6" end="6"/>
                                            </p:txEl>
                                          </p:spTgt>
                                        </p:tgtEl>
                                        <p:attrNameLst>
                                          <p:attrName>style.visibility</p:attrName>
                                        </p:attrNameLst>
                                      </p:cBhvr>
                                      <p:to>
                                        <p:strVal val="visible"/>
                                      </p:to>
                                    </p:set>
                                    <p:animEffect transition="in" filter="circle(in)">
                                      <p:cBhvr>
                                        <p:cTn id="22" dur="1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838200" y="20782"/>
            <a:ext cx="7772400" cy="478536"/>
          </a:xfrm>
        </p:spPr>
        <p:txBody>
          <a:bodyPr/>
          <a:lstStyle/>
          <a:p>
            <a:r>
              <a:rPr lang="en-US" dirty="0" smtClean="0"/>
              <a:t>Open your books to page 321</a:t>
            </a:r>
            <a:endParaRPr lang="en-US" dirty="0"/>
          </a:p>
        </p:txBody>
      </p:sp>
      <p:sp>
        <p:nvSpPr>
          <p:cNvPr id="6" name="Content Placeholder 5"/>
          <p:cNvSpPr>
            <a:spLocks noGrp="1"/>
          </p:cNvSpPr>
          <p:nvPr>
            <p:ph idx="1"/>
          </p:nvPr>
        </p:nvSpPr>
        <p:spPr>
          <a:xfrm>
            <a:off x="533400" y="838200"/>
            <a:ext cx="8153400" cy="5791200"/>
          </a:xfrm>
        </p:spPr>
        <p:txBody>
          <a:bodyPr>
            <a:normAutofit/>
          </a:bodyPr>
          <a:lstStyle/>
          <a:p>
            <a:r>
              <a:rPr lang="en-US" dirty="0" smtClean="0"/>
              <a:t>Read and take notes on relevant information from Truman takes control until the progress check on page 322</a:t>
            </a:r>
          </a:p>
          <a:p>
            <a:endParaRPr lang="en-US" dirty="0"/>
          </a:p>
          <a:p>
            <a:r>
              <a:rPr lang="en-US" dirty="0" smtClean="0"/>
              <a:t>After you read you are going to create a series of haikus that explain each of the paragraphs in the section titled Potsdam Conference (6)</a:t>
            </a:r>
          </a:p>
          <a:p>
            <a:endParaRPr lang="en-US" dirty="0" smtClean="0"/>
          </a:p>
          <a:p>
            <a:r>
              <a:rPr lang="en-US" dirty="0" smtClean="0"/>
              <a:t>Haikus have 5 syllables in the first line, 7 syllables in the 2</a:t>
            </a:r>
            <a:r>
              <a:rPr lang="en-US" baseline="30000" dirty="0" smtClean="0"/>
              <a:t>nd</a:t>
            </a:r>
            <a:r>
              <a:rPr lang="en-US" dirty="0" smtClean="0"/>
              <a:t> and5 in the last line (not words, syllables)</a:t>
            </a:r>
            <a:endParaRPr lang="en-US" dirty="0"/>
          </a:p>
        </p:txBody>
      </p:sp>
    </p:spTree>
    <p:extLst>
      <p:ext uri="{BB962C8B-B14F-4D97-AF65-F5344CB8AC3E}">
        <p14:creationId xmlns:p14="http://schemas.microsoft.com/office/powerpoint/2010/main" val="390263698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Example</a:t>
            </a:r>
            <a:endParaRPr lang="en-US" dirty="0"/>
          </a:p>
        </p:txBody>
      </p:sp>
      <p:sp>
        <p:nvSpPr>
          <p:cNvPr id="3" name="Content Placeholder 2"/>
          <p:cNvSpPr>
            <a:spLocks noGrp="1"/>
          </p:cNvSpPr>
          <p:nvPr>
            <p:ph idx="1"/>
          </p:nvPr>
        </p:nvSpPr>
        <p:spPr/>
        <p:txBody>
          <a:bodyPr/>
          <a:lstStyle/>
          <a:p>
            <a:r>
              <a:rPr lang="en-US" dirty="0" smtClean="0"/>
              <a:t>Truman’s President (5)</a:t>
            </a:r>
          </a:p>
          <a:p>
            <a:r>
              <a:rPr lang="en-US" dirty="0" smtClean="0"/>
              <a:t>Strongly anti-Communist (7)</a:t>
            </a:r>
          </a:p>
          <a:p>
            <a:r>
              <a:rPr lang="en-US" dirty="0" smtClean="0"/>
              <a:t>Won’t appease Stalin (5)</a:t>
            </a:r>
          </a:p>
          <a:p>
            <a:endParaRPr lang="en-US" dirty="0"/>
          </a:p>
          <a:p>
            <a:r>
              <a:rPr lang="en-US" dirty="0" smtClean="0"/>
              <a:t>Truman takes a stand (5)</a:t>
            </a:r>
          </a:p>
          <a:p>
            <a:r>
              <a:rPr lang="en-US" dirty="0" smtClean="0"/>
              <a:t>Demands Polish elections (7)</a:t>
            </a:r>
          </a:p>
          <a:p>
            <a:r>
              <a:rPr lang="en-US" dirty="0" smtClean="0"/>
              <a:t>Tensions start to Rise (5)</a:t>
            </a:r>
            <a:endParaRPr lang="en-US" dirty="0"/>
          </a:p>
        </p:txBody>
      </p:sp>
    </p:spTree>
    <p:extLst>
      <p:ext uri="{BB962C8B-B14F-4D97-AF65-F5344CB8AC3E}">
        <p14:creationId xmlns:p14="http://schemas.microsoft.com/office/powerpoint/2010/main" val="29811255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fade">
                                      <p:cBhvr>
                                        <p:cTn id="22" dur="500"/>
                                        <p:tgtEl>
                                          <p:spTgt spid="3">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animEffect transition="in" filter="fade">
                                      <p:cBhvr>
                                        <p:cTn id="27" dur="500"/>
                                        <p:tgtEl>
                                          <p:spTgt spid="3">
                                            <p:txEl>
                                              <p:pRg st="5" end="5"/>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3">
                                            <p:txEl>
                                              <p:pRg st="6" end="6"/>
                                            </p:txEl>
                                          </p:spTgt>
                                        </p:tgtEl>
                                        <p:attrNameLst>
                                          <p:attrName>style.visibility</p:attrName>
                                        </p:attrNameLst>
                                      </p:cBhvr>
                                      <p:to>
                                        <p:strVal val="visible"/>
                                      </p:to>
                                    </p:set>
                                    <p:animEffect transition="in" filter="fade">
                                      <p:cBhvr>
                                        <p:cTn id="32"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Analyze this Primary Source</a:t>
            </a:r>
            <a:endParaRPr lang="en-US" dirty="0"/>
          </a:p>
        </p:txBody>
      </p:sp>
      <p:sp>
        <p:nvSpPr>
          <p:cNvPr id="3" name="Content Placeholder 2"/>
          <p:cNvSpPr>
            <a:spLocks noGrp="1"/>
          </p:cNvSpPr>
          <p:nvPr>
            <p:ph idx="1"/>
          </p:nvPr>
        </p:nvSpPr>
        <p:spPr/>
        <p:txBody>
          <a:bodyPr/>
          <a:lstStyle/>
          <a:p>
            <a:r>
              <a:rPr lang="en-US" b="1" dirty="0" smtClean="0"/>
              <a:t>"The Soviet Union does not have to attack the United States to secure domination of the world. It can achieve its ends by isolating us and swallowing up all our allies.“</a:t>
            </a:r>
          </a:p>
          <a:p>
            <a:endParaRPr lang="en-US" b="1" dirty="0" smtClean="0"/>
          </a:p>
          <a:p>
            <a:pPr algn="r"/>
            <a:r>
              <a:rPr lang="en-US" b="1" dirty="0" smtClean="0"/>
              <a:t>President Harry S. Truman</a:t>
            </a:r>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Things to remember today</a:t>
            </a:r>
            <a:endParaRPr lang="en-US" dirty="0"/>
          </a:p>
        </p:txBody>
      </p:sp>
      <p:sp>
        <p:nvSpPr>
          <p:cNvPr id="5" name="Content Placeholder 4"/>
          <p:cNvSpPr>
            <a:spLocks noGrp="1"/>
          </p:cNvSpPr>
          <p:nvPr>
            <p:ph sz="half" idx="1"/>
          </p:nvPr>
        </p:nvSpPr>
        <p:spPr/>
        <p:txBody>
          <a:bodyPr>
            <a:normAutofit/>
          </a:bodyPr>
          <a:lstStyle/>
          <a:p>
            <a:r>
              <a:rPr lang="en-US" dirty="0" smtClean="0"/>
              <a:t>What is the Cold War? </a:t>
            </a:r>
          </a:p>
          <a:p>
            <a:endParaRPr lang="en-US" dirty="0" smtClean="0"/>
          </a:p>
          <a:p>
            <a:endParaRPr lang="en-US" dirty="0" smtClean="0"/>
          </a:p>
          <a:p>
            <a:r>
              <a:rPr lang="en-US" dirty="0" smtClean="0"/>
              <a:t>What caused it?</a:t>
            </a:r>
          </a:p>
          <a:p>
            <a:endParaRPr lang="en-US" dirty="0" smtClean="0"/>
          </a:p>
          <a:p>
            <a:endParaRPr lang="en-US" dirty="0" smtClean="0"/>
          </a:p>
          <a:p>
            <a:r>
              <a:rPr lang="en-US" dirty="0" smtClean="0"/>
              <a:t>Why did the US and USSR come to disagree with each other?</a:t>
            </a:r>
          </a:p>
          <a:p>
            <a:endParaRPr lang="en-US" dirty="0" smtClean="0"/>
          </a:p>
          <a:p>
            <a:endParaRPr lang="en-US" dirty="0"/>
          </a:p>
        </p:txBody>
      </p:sp>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48200" y="2819400"/>
            <a:ext cx="4260931" cy="2286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0"/>
            <a:ext cx="7242048" cy="685800"/>
          </a:xfrm>
        </p:spPr>
        <p:txBody>
          <a:bodyPr/>
          <a:lstStyle/>
          <a:p>
            <a:r>
              <a:rPr lang="en-US" dirty="0" smtClean="0"/>
              <a:t>What was the Cold War?</a:t>
            </a:r>
            <a:endParaRPr lang="en-US" dirty="0"/>
          </a:p>
        </p:txBody>
      </p:sp>
      <p:sp>
        <p:nvSpPr>
          <p:cNvPr id="3" name="Content Placeholder 2"/>
          <p:cNvSpPr>
            <a:spLocks noGrp="1"/>
          </p:cNvSpPr>
          <p:nvPr>
            <p:ph sz="half" idx="1"/>
          </p:nvPr>
        </p:nvSpPr>
        <p:spPr>
          <a:xfrm>
            <a:off x="0" y="838200"/>
            <a:ext cx="4800600" cy="6019800"/>
          </a:xfrm>
        </p:spPr>
        <p:txBody>
          <a:bodyPr>
            <a:normAutofit/>
          </a:bodyPr>
          <a:lstStyle/>
          <a:p>
            <a:endParaRPr lang="en-US" dirty="0" smtClean="0"/>
          </a:p>
          <a:p>
            <a:r>
              <a:rPr lang="en-US" dirty="0" smtClean="0"/>
              <a:t>Nickname for the period of tension between the US and Communist Russia (USSR / Soviet Union) after WW2</a:t>
            </a:r>
          </a:p>
          <a:p>
            <a:endParaRPr lang="en-US" dirty="0" smtClean="0"/>
          </a:p>
          <a:p>
            <a:r>
              <a:rPr lang="en-US" dirty="0" smtClean="0"/>
              <a:t>Roughly 1945 – 1989</a:t>
            </a:r>
          </a:p>
          <a:p>
            <a:endParaRPr lang="en-US" dirty="0" smtClean="0"/>
          </a:p>
          <a:p>
            <a:r>
              <a:rPr lang="en-US" dirty="0" smtClean="0"/>
              <a:t>Develops as US and USSR  decide how to proceed in post war Europe</a:t>
            </a:r>
          </a:p>
          <a:p>
            <a:endParaRPr lang="en-US" dirty="0" smtClean="0"/>
          </a:p>
          <a:p>
            <a:endParaRPr lang="en-US" dirty="0"/>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838095" y="2057400"/>
            <a:ext cx="4305905" cy="3733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p:cTn id="7" dur="1000" fill="hold"/>
                                        <p:tgtEl>
                                          <p:spTgt spid="3">
                                            <p:txEl>
                                              <p:pRg st="1" end="1"/>
                                            </p:txEl>
                                          </p:spTgt>
                                        </p:tgtEl>
                                        <p:attrNameLst>
                                          <p:attrName>ppt_w</p:attrName>
                                        </p:attrNameLst>
                                      </p:cBhvr>
                                      <p:tavLst>
                                        <p:tav tm="0">
                                          <p:val>
                                            <p:fltVal val="0"/>
                                          </p:val>
                                        </p:tav>
                                        <p:tav tm="100000">
                                          <p:val>
                                            <p:strVal val="#ppt_w"/>
                                          </p:val>
                                        </p:tav>
                                      </p:tavLst>
                                    </p:anim>
                                    <p:anim calcmode="lin" valueType="num">
                                      <p:cBhvr>
                                        <p:cTn id="8" dur="1000" fill="hold"/>
                                        <p:tgtEl>
                                          <p:spTgt spid="3">
                                            <p:txEl>
                                              <p:pRg st="1" end="1"/>
                                            </p:txEl>
                                          </p:spTgt>
                                        </p:tgtEl>
                                        <p:attrNameLst>
                                          <p:attrName>ppt_h</p:attrName>
                                        </p:attrNameLst>
                                      </p:cBhvr>
                                      <p:tavLst>
                                        <p:tav tm="0">
                                          <p:val>
                                            <p:fltVal val="0"/>
                                          </p:val>
                                        </p:tav>
                                        <p:tav tm="100000">
                                          <p:val>
                                            <p:strVal val="#ppt_h"/>
                                          </p:val>
                                        </p:tav>
                                      </p:tavLst>
                                    </p:anim>
                                    <p:anim calcmode="lin" valueType="num">
                                      <p:cBhvr>
                                        <p:cTn id="9" dur="1000" fill="hold"/>
                                        <p:tgtEl>
                                          <p:spTgt spid="3">
                                            <p:txEl>
                                              <p:pRg st="1" end="1"/>
                                            </p:txEl>
                                          </p:spTgt>
                                        </p:tgtEl>
                                        <p:attrNameLst>
                                          <p:attrName>style.rotation</p:attrName>
                                        </p:attrNameLst>
                                      </p:cBhvr>
                                      <p:tavLst>
                                        <p:tav tm="0">
                                          <p:val>
                                            <p:fltVal val="90"/>
                                          </p:val>
                                        </p:tav>
                                        <p:tav tm="100000">
                                          <p:val>
                                            <p:fltVal val="0"/>
                                          </p:val>
                                        </p:tav>
                                      </p:tavLst>
                                    </p:anim>
                                    <p:animEffect transition="in" filter="fade">
                                      <p:cBhvr>
                                        <p:cTn id="10" dur="1000"/>
                                        <p:tgtEl>
                                          <p:spTgt spid="3">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3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anim calcmode="lin" valueType="num">
                                      <p:cBhvr>
                                        <p:cTn id="15" dur="1000" fill="hold"/>
                                        <p:tgtEl>
                                          <p:spTgt spid="3">
                                            <p:txEl>
                                              <p:pRg st="3" end="3"/>
                                            </p:txEl>
                                          </p:spTgt>
                                        </p:tgtEl>
                                        <p:attrNameLst>
                                          <p:attrName>ppt_w</p:attrName>
                                        </p:attrNameLst>
                                      </p:cBhvr>
                                      <p:tavLst>
                                        <p:tav tm="0">
                                          <p:val>
                                            <p:fltVal val="0"/>
                                          </p:val>
                                        </p:tav>
                                        <p:tav tm="100000">
                                          <p:val>
                                            <p:strVal val="#ppt_w"/>
                                          </p:val>
                                        </p:tav>
                                      </p:tavLst>
                                    </p:anim>
                                    <p:anim calcmode="lin" valueType="num">
                                      <p:cBhvr>
                                        <p:cTn id="16" dur="1000" fill="hold"/>
                                        <p:tgtEl>
                                          <p:spTgt spid="3">
                                            <p:txEl>
                                              <p:pRg st="3" end="3"/>
                                            </p:txEl>
                                          </p:spTgt>
                                        </p:tgtEl>
                                        <p:attrNameLst>
                                          <p:attrName>ppt_h</p:attrName>
                                        </p:attrNameLst>
                                      </p:cBhvr>
                                      <p:tavLst>
                                        <p:tav tm="0">
                                          <p:val>
                                            <p:fltVal val="0"/>
                                          </p:val>
                                        </p:tav>
                                        <p:tav tm="100000">
                                          <p:val>
                                            <p:strVal val="#ppt_h"/>
                                          </p:val>
                                        </p:tav>
                                      </p:tavLst>
                                    </p:anim>
                                    <p:anim calcmode="lin" valueType="num">
                                      <p:cBhvr>
                                        <p:cTn id="17" dur="1000" fill="hold"/>
                                        <p:tgtEl>
                                          <p:spTgt spid="3">
                                            <p:txEl>
                                              <p:pRg st="3" end="3"/>
                                            </p:txEl>
                                          </p:spTgt>
                                        </p:tgtEl>
                                        <p:attrNameLst>
                                          <p:attrName>style.rotation</p:attrName>
                                        </p:attrNameLst>
                                      </p:cBhvr>
                                      <p:tavLst>
                                        <p:tav tm="0">
                                          <p:val>
                                            <p:fltVal val="90"/>
                                          </p:val>
                                        </p:tav>
                                        <p:tav tm="100000">
                                          <p:val>
                                            <p:fltVal val="0"/>
                                          </p:val>
                                        </p:tav>
                                      </p:tavLst>
                                    </p:anim>
                                    <p:animEffect transition="in" filter="fade">
                                      <p:cBhvr>
                                        <p:cTn id="18" dur="1000"/>
                                        <p:tgtEl>
                                          <p:spTgt spid="3">
                                            <p:txEl>
                                              <p:pRg st="3" end="3"/>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31" presetClass="entr" presetSubtype="0" fill="hold"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anim calcmode="lin" valueType="num">
                                      <p:cBhvr>
                                        <p:cTn id="23" dur="1000" fill="hold"/>
                                        <p:tgtEl>
                                          <p:spTgt spid="3">
                                            <p:txEl>
                                              <p:pRg st="5" end="5"/>
                                            </p:txEl>
                                          </p:spTgt>
                                        </p:tgtEl>
                                        <p:attrNameLst>
                                          <p:attrName>ppt_w</p:attrName>
                                        </p:attrNameLst>
                                      </p:cBhvr>
                                      <p:tavLst>
                                        <p:tav tm="0">
                                          <p:val>
                                            <p:fltVal val="0"/>
                                          </p:val>
                                        </p:tav>
                                        <p:tav tm="100000">
                                          <p:val>
                                            <p:strVal val="#ppt_w"/>
                                          </p:val>
                                        </p:tav>
                                      </p:tavLst>
                                    </p:anim>
                                    <p:anim calcmode="lin" valueType="num">
                                      <p:cBhvr>
                                        <p:cTn id="24" dur="1000" fill="hold"/>
                                        <p:tgtEl>
                                          <p:spTgt spid="3">
                                            <p:txEl>
                                              <p:pRg st="5" end="5"/>
                                            </p:txEl>
                                          </p:spTgt>
                                        </p:tgtEl>
                                        <p:attrNameLst>
                                          <p:attrName>ppt_h</p:attrName>
                                        </p:attrNameLst>
                                      </p:cBhvr>
                                      <p:tavLst>
                                        <p:tav tm="0">
                                          <p:val>
                                            <p:fltVal val="0"/>
                                          </p:val>
                                        </p:tav>
                                        <p:tav tm="100000">
                                          <p:val>
                                            <p:strVal val="#ppt_h"/>
                                          </p:val>
                                        </p:tav>
                                      </p:tavLst>
                                    </p:anim>
                                    <p:anim calcmode="lin" valueType="num">
                                      <p:cBhvr>
                                        <p:cTn id="25" dur="1000" fill="hold"/>
                                        <p:tgtEl>
                                          <p:spTgt spid="3">
                                            <p:txEl>
                                              <p:pRg st="5" end="5"/>
                                            </p:txEl>
                                          </p:spTgt>
                                        </p:tgtEl>
                                        <p:attrNameLst>
                                          <p:attrName>style.rotation</p:attrName>
                                        </p:attrNameLst>
                                      </p:cBhvr>
                                      <p:tavLst>
                                        <p:tav tm="0">
                                          <p:val>
                                            <p:fltVal val="90"/>
                                          </p:val>
                                        </p:tav>
                                        <p:tav tm="100000">
                                          <p:val>
                                            <p:fltVal val="0"/>
                                          </p:val>
                                        </p:tav>
                                      </p:tavLst>
                                    </p:anim>
                                    <p:animEffect transition="in" filter="fade">
                                      <p:cBhvr>
                                        <p:cTn id="26" dur="10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346" y="76199"/>
            <a:ext cx="9172345" cy="682976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85953672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990600" y="152400"/>
            <a:ext cx="7772400" cy="914400"/>
          </a:xfrm>
        </p:spPr>
        <p:txBody>
          <a:bodyPr/>
          <a:lstStyle/>
          <a:p>
            <a:r>
              <a:rPr lang="en-US" sz="3200" dirty="0" smtClean="0"/>
              <a:t>Turn and Talk - What does this cartoon tell us about post-war Europe?</a:t>
            </a:r>
            <a:endParaRPr lang="en-US" sz="3200"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90600" y="1752600"/>
            <a:ext cx="7315200" cy="53399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61973748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914400"/>
          </a:xfrm>
        </p:spPr>
        <p:txBody>
          <a:bodyPr/>
          <a:lstStyle/>
          <a:p>
            <a:r>
              <a:rPr lang="en-US" dirty="0" smtClean="0"/>
              <a:t>The Yalta Conference</a:t>
            </a:r>
            <a:endParaRPr lang="en-US" dirty="0"/>
          </a:p>
        </p:txBody>
      </p:sp>
      <p:sp>
        <p:nvSpPr>
          <p:cNvPr id="3" name="Content Placeholder 2"/>
          <p:cNvSpPr>
            <a:spLocks noGrp="1"/>
          </p:cNvSpPr>
          <p:nvPr>
            <p:ph sz="half" idx="1"/>
          </p:nvPr>
        </p:nvSpPr>
        <p:spPr>
          <a:xfrm>
            <a:off x="0" y="685800"/>
            <a:ext cx="4502944" cy="6172199"/>
          </a:xfrm>
        </p:spPr>
        <p:txBody>
          <a:bodyPr/>
          <a:lstStyle/>
          <a:p>
            <a:r>
              <a:rPr lang="en-US" smtClean="0"/>
              <a:t>Towards end of WW2 </a:t>
            </a:r>
            <a:r>
              <a:rPr lang="en-US" dirty="0" smtClean="0"/>
              <a:t>Roosevelt, Stalin and Churchill meet again</a:t>
            </a:r>
          </a:p>
          <a:p>
            <a:endParaRPr lang="en-US" dirty="0" smtClean="0"/>
          </a:p>
          <a:p>
            <a:r>
              <a:rPr lang="en-US" dirty="0" smtClean="0"/>
              <a:t>Many agreements are reached that lead to Cold War</a:t>
            </a:r>
          </a:p>
          <a:p>
            <a:endParaRPr lang="en-US" dirty="0" smtClean="0"/>
          </a:p>
          <a:p>
            <a:r>
              <a:rPr lang="en-US" dirty="0" smtClean="0"/>
              <a:t>1) Who controls what regions</a:t>
            </a:r>
          </a:p>
          <a:p>
            <a:r>
              <a:rPr lang="en-US" dirty="0" smtClean="0"/>
              <a:t>2) Division of Germany</a:t>
            </a:r>
          </a:p>
          <a:p>
            <a:endParaRPr lang="en-US"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48200" y="1600200"/>
            <a:ext cx="4495800" cy="377531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arn(inVertic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barn(inVertical)">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barn(inVertical)">
                                      <p:cBhvr>
                                        <p:cTn id="17" dur="500"/>
                                        <p:tgtEl>
                                          <p:spTgt spid="3">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6" presetClass="entr" presetSubtype="21" fill="hold" nodeType="clickEffect">
                                  <p:stCondLst>
                                    <p:cond delay="0"/>
                                  </p:stCondLst>
                                  <p:childTnLst>
                                    <p:set>
                                      <p:cBhvr>
                                        <p:cTn id="21" dur="1" fill="hold">
                                          <p:stCondLst>
                                            <p:cond delay="0"/>
                                          </p:stCondLst>
                                        </p:cTn>
                                        <p:tgtEl>
                                          <p:spTgt spid="3">
                                            <p:txEl>
                                              <p:pRg st="5" end="5"/>
                                            </p:txEl>
                                          </p:spTgt>
                                        </p:tgtEl>
                                        <p:attrNameLst>
                                          <p:attrName>style.visibility</p:attrName>
                                        </p:attrNameLst>
                                      </p:cBhvr>
                                      <p:to>
                                        <p:strVal val="visible"/>
                                      </p:to>
                                    </p:set>
                                    <p:animEffect transition="in" filter="barn(inVertical)">
                                      <p:cBhvr>
                                        <p:cTn id="22"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630936"/>
          </a:xfrm>
        </p:spPr>
        <p:txBody>
          <a:bodyPr/>
          <a:lstStyle/>
          <a:p>
            <a:r>
              <a:rPr lang="en-US" dirty="0" smtClean="0"/>
              <a:t>Tensions Rise….</a:t>
            </a:r>
            <a:endParaRPr lang="en-US" dirty="0"/>
          </a:p>
        </p:txBody>
      </p:sp>
      <p:sp>
        <p:nvSpPr>
          <p:cNvPr id="4" name="Content Placeholder 3"/>
          <p:cNvSpPr>
            <a:spLocks noGrp="1"/>
          </p:cNvSpPr>
          <p:nvPr>
            <p:ph sz="half" idx="2"/>
          </p:nvPr>
        </p:nvSpPr>
        <p:spPr>
          <a:xfrm>
            <a:off x="4648200" y="685800"/>
            <a:ext cx="4495800" cy="5867399"/>
          </a:xfrm>
        </p:spPr>
        <p:txBody>
          <a:bodyPr/>
          <a:lstStyle/>
          <a:p>
            <a:endParaRPr lang="en-US" dirty="0" smtClean="0"/>
          </a:p>
          <a:p>
            <a:r>
              <a:rPr lang="en-US" dirty="0" smtClean="0"/>
              <a:t>USSR pressures countries to select Communist </a:t>
            </a:r>
            <a:r>
              <a:rPr lang="en-US" dirty="0" err="1" smtClean="0"/>
              <a:t>Govts</a:t>
            </a:r>
            <a:endParaRPr lang="en-US" dirty="0" smtClean="0"/>
          </a:p>
          <a:p>
            <a:endParaRPr lang="en-US" dirty="0" smtClean="0"/>
          </a:p>
          <a:p>
            <a:r>
              <a:rPr lang="en-US" dirty="0" smtClean="0"/>
              <a:t>US accuses them of violating post war rules of liberation</a:t>
            </a:r>
          </a:p>
          <a:p>
            <a:endParaRPr lang="en-US" dirty="0" smtClean="0"/>
          </a:p>
          <a:p>
            <a:r>
              <a:rPr lang="en-US" dirty="0" smtClean="0"/>
              <a:t>2 different goals for US and USSR</a:t>
            </a:r>
            <a:endParaRPr lang="en-US" dirty="0"/>
          </a:p>
        </p:txBody>
      </p:sp>
      <p:pic>
        <p:nvPicPr>
          <p:cNvPr id="7171"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4800" y="1295400"/>
            <a:ext cx="4002833" cy="4800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4">
                                            <p:txEl>
                                              <p:pRg st="1" end="1"/>
                                            </p:txEl>
                                          </p:spTgt>
                                        </p:tgtEl>
                                        <p:attrNameLst>
                                          <p:attrName>style.visibility</p:attrName>
                                        </p:attrNameLst>
                                      </p:cBhvr>
                                      <p:to>
                                        <p:strVal val="visible"/>
                                      </p:to>
                                    </p:set>
                                    <p:anim calcmode="lin" valueType="num">
                                      <p:cBhvr>
                                        <p:cTn id="7" dur="500" fill="hold"/>
                                        <p:tgtEl>
                                          <p:spTgt spid="4">
                                            <p:txEl>
                                              <p:pRg st="1" end="1"/>
                                            </p:txEl>
                                          </p:spTgt>
                                        </p:tgtEl>
                                        <p:attrNameLst>
                                          <p:attrName>ppt_w</p:attrName>
                                        </p:attrNameLst>
                                      </p:cBhvr>
                                      <p:tavLst>
                                        <p:tav tm="0">
                                          <p:val>
                                            <p:fltVal val="0"/>
                                          </p:val>
                                        </p:tav>
                                        <p:tav tm="100000">
                                          <p:val>
                                            <p:strVal val="#ppt_w"/>
                                          </p:val>
                                        </p:tav>
                                      </p:tavLst>
                                    </p:anim>
                                    <p:anim calcmode="lin" valueType="num">
                                      <p:cBhvr>
                                        <p:cTn id="8" dur="500" fill="hold"/>
                                        <p:tgtEl>
                                          <p:spTgt spid="4">
                                            <p:txEl>
                                              <p:pRg st="1" end="1"/>
                                            </p:txEl>
                                          </p:spTgt>
                                        </p:tgtEl>
                                        <p:attrNameLst>
                                          <p:attrName>ppt_h</p:attrName>
                                        </p:attrNameLst>
                                      </p:cBhvr>
                                      <p:tavLst>
                                        <p:tav tm="0">
                                          <p:val>
                                            <p:fltVal val="0"/>
                                          </p:val>
                                        </p:tav>
                                        <p:tav tm="100000">
                                          <p:val>
                                            <p:strVal val="#ppt_h"/>
                                          </p:val>
                                        </p:tav>
                                      </p:tavLst>
                                    </p:anim>
                                    <p:animEffect transition="in" filter="fade">
                                      <p:cBhvr>
                                        <p:cTn id="9" dur="500"/>
                                        <p:tgtEl>
                                          <p:spTgt spid="4">
                                            <p:txEl>
                                              <p:pRg st="1" end="1"/>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nodeType="clickEffect">
                                  <p:stCondLst>
                                    <p:cond delay="0"/>
                                  </p:stCondLst>
                                  <p:childTnLst>
                                    <p:set>
                                      <p:cBhvr>
                                        <p:cTn id="13" dur="1" fill="hold">
                                          <p:stCondLst>
                                            <p:cond delay="0"/>
                                          </p:stCondLst>
                                        </p:cTn>
                                        <p:tgtEl>
                                          <p:spTgt spid="4">
                                            <p:txEl>
                                              <p:pRg st="3" end="3"/>
                                            </p:txEl>
                                          </p:spTgt>
                                        </p:tgtEl>
                                        <p:attrNameLst>
                                          <p:attrName>style.visibility</p:attrName>
                                        </p:attrNameLst>
                                      </p:cBhvr>
                                      <p:to>
                                        <p:strVal val="visible"/>
                                      </p:to>
                                    </p:set>
                                    <p:anim calcmode="lin" valueType="num">
                                      <p:cBhvr>
                                        <p:cTn id="14" dur="500" fill="hold"/>
                                        <p:tgtEl>
                                          <p:spTgt spid="4">
                                            <p:txEl>
                                              <p:pRg st="3" end="3"/>
                                            </p:txEl>
                                          </p:spTgt>
                                        </p:tgtEl>
                                        <p:attrNameLst>
                                          <p:attrName>ppt_w</p:attrName>
                                        </p:attrNameLst>
                                      </p:cBhvr>
                                      <p:tavLst>
                                        <p:tav tm="0">
                                          <p:val>
                                            <p:fltVal val="0"/>
                                          </p:val>
                                        </p:tav>
                                        <p:tav tm="100000">
                                          <p:val>
                                            <p:strVal val="#ppt_w"/>
                                          </p:val>
                                        </p:tav>
                                      </p:tavLst>
                                    </p:anim>
                                    <p:anim calcmode="lin" valueType="num">
                                      <p:cBhvr>
                                        <p:cTn id="15" dur="500" fill="hold"/>
                                        <p:tgtEl>
                                          <p:spTgt spid="4">
                                            <p:txEl>
                                              <p:pRg st="3" end="3"/>
                                            </p:txEl>
                                          </p:spTgt>
                                        </p:tgtEl>
                                        <p:attrNameLst>
                                          <p:attrName>ppt_h</p:attrName>
                                        </p:attrNameLst>
                                      </p:cBhvr>
                                      <p:tavLst>
                                        <p:tav tm="0">
                                          <p:val>
                                            <p:fltVal val="0"/>
                                          </p:val>
                                        </p:tav>
                                        <p:tav tm="100000">
                                          <p:val>
                                            <p:strVal val="#ppt_h"/>
                                          </p:val>
                                        </p:tav>
                                      </p:tavLst>
                                    </p:anim>
                                    <p:animEffect transition="in" filter="fade">
                                      <p:cBhvr>
                                        <p:cTn id="16" dur="500"/>
                                        <p:tgtEl>
                                          <p:spTgt spid="4">
                                            <p:txEl>
                                              <p:pRg st="3" end="3"/>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53" presetClass="entr" presetSubtype="16" fill="hold" nodeType="clickEffect">
                                  <p:stCondLst>
                                    <p:cond delay="0"/>
                                  </p:stCondLst>
                                  <p:childTnLst>
                                    <p:set>
                                      <p:cBhvr>
                                        <p:cTn id="20" dur="1" fill="hold">
                                          <p:stCondLst>
                                            <p:cond delay="0"/>
                                          </p:stCondLst>
                                        </p:cTn>
                                        <p:tgtEl>
                                          <p:spTgt spid="4">
                                            <p:txEl>
                                              <p:pRg st="5" end="5"/>
                                            </p:txEl>
                                          </p:spTgt>
                                        </p:tgtEl>
                                        <p:attrNameLst>
                                          <p:attrName>style.visibility</p:attrName>
                                        </p:attrNameLst>
                                      </p:cBhvr>
                                      <p:to>
                                        <p:strVal val="visible"/>
                                      </p:to>
                                    </p:set>
                                    <p:anim calcmode="lin" valueType="num">
                                      <p:cBhvr>
                                        <p:cTn id="21" dur="500" fill="hold"/>
                                        <p:tgtEl>
                                          <p:spTgt spid="4">
                                            <p:txEl>
                                              <p:pRg st="5" end="5"/>
                                            </p:txEl>
                                          </p:spTgt>
                                        </p:tgtEl>
                                        <p:attrNameLst>
                                          <p:attrName>ppt_w</p:attrName>
                                        </p:attrNameLst>
                                      </p:cBhvr>
                                      <p:tavLst>
                                        <p:tav tm="0">
                                          <p:val>
                                            <p:fltVal val="0"/>
                                          </p:val>
                                        </p:tav>
                                        <p:tav tm="100000">
                                          <p:val>
                                            <p:strVal val="#ppt_w"/>
                                          </p:val>
                                        </p:tav>
                                      </p:tavLst>
                                    </p:anim>
                                    <p:anim calcmode="lin" valueType="num">
                                      <p:cBhvr>
                                        <p:cTn id="22" dur="500" fill="hold"/>
                                        <p:tgtEl>
                                          <p:spTgt spid="4">
                                            <p:txEl>
                                              <p:pRg st="5" end="5"/>
                                            </p:txEl>
                                          </p:spTgt>
                                        </p:tgtEl>
                                        <p:attrNameLst>
                                          <p:attrName>ppt_h</p:attrName>
                                        </p:attrNameLst>
                                      </p:cBhvr>
                                      <p:tavLst>
                                        <p:tav tm="0">
                                          <p:val>
                                            <p:fltVal val="0"/>
                                          </p:val>
                                        </p:tav>
                                        <p:tav tm="100000">
                                          <p:val>
                                            <p:strVal val="#ppt_h"/>
                                          </p:val>
                                        </p:tav>
                                      </p:tavLst>
                                    </p:anim>
                                    <p:animEffect transition="in" filter="fade">
                                      <p:cBhvr>
                                        <p:cTn id="23" dur="500"/>
                                        <p:tgtEl>
                                          <p:spTgt spid="4">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914400"/>
          </a:xfrm>
        </p:spPr>
        <p:txBody>
          <a:bodyPr/>
          <a:lstStyle/>
          <a:p>
            <a:pPr algn="ctr"/>
            <a:r>
              <a:rPr lang="en-US" u="sng" dirty="0" smtClean="0"/>
              <a:t>Capitalism</a:t>
            </a:r>
            <a:r>
              <a:rPr lang="en-US" dirty="0" smtClean="0"/>
              <a:t> Vs </a:t>
            </a:r>
            <a:r>
              <a:rPr lang="en-US" u="sng" dirty="0" smtClean="0"/>
              <a:t>Communism</a:t>
            </a:r>
            <a:endParaRPr lang="en-US" u="sng" dirty="0"/>
          </a:p>
        </p:txBody>
      </p:sp>
      <p:sp>
        <p:nvSpPr>
          <p:cNvPr id="3" name="Content Placeholder 2"/>
          <p:cNvSpPr>
            <a:spLocks noGrp="1"/>
          </p:cNvSpPr>
          <p:nvPr>
            <p:ph sz="half" idx="1"/>
          </p:nvPr>
        </p:nvSpPr>
        <p:spPr>
          <a:xfrm>
            <a:off x="0" y="990601"/>
            <a:ext cx="4502944" cy="5305864"/>
          </a:xfrm>
        </p:spPr>
        <p:txBody>
          <a:bodyPr/>
          <a:lstStyle/>
          <a:p>
            <a:r>
              <a:rPr lang="en-US" b="1" u="sng" dirty="0" smtClean="0"/>
              <a:t>What to produce?</a:t>
            </a:r>
            <a:r>
              <a:rPr lang="en-US" u="sng" dirty="0" smtClean="0"/>
              <a:t> </a:t>
            </a:r>
            <a:r>
              <a:rPr lang="en-US" dirty="0" smtClean="0"/>
              <a:t>Market determines--if it will sell, if it will be made </a:t>
            </a:r>
          </a:p>
          <a:p>
            <a:endParaRPr lang="en-US" dirty="0" smtClean="0"/>
          </a:p>
          <a:p>
            <a:endParaRPr lang="en-US" dirty="0" smtClean="0"/>
          </a:p>
          <a:p>
            <a:r>
              <a:rPr lang="en-US" b="1" u="sng" dirty="0" smtClean="0"/>
              <a:t>Who produces it?</a:t>
            </a:r>
            <a:r>
              <a:rPr lang="en-US" u="sng" dirty="0" smtClean="0"/>
              <a:t> </a:t>
            </a:r>
            <a:r>
              <a:rPr lang="en-US" dirty="0" smtClean="0"/>
              <a:t>Market determines--if an entrepreneur decides to make the product to make a profit, the entrepreneur will produce it</a:t>
            </a:r>
            <a:endParaRPr lang="en-US" dirty="0"/>
          </a:p>
        </p:txBody>
      </p:sp>
      <p:sp>
        <p:nvSpPr>
          <p:cNvPr id="4" name="Content Placeholder 3"/>
          <p:cNvSpPr>
            <a:spLocks noGrp="1"/>
          </p:cNvSpPr>
          <p:nvPr>
            <p:ph sz="half" idx="2"/>
          </p:nvPr>
        </p:nvSpPr>
        <p:spPr>
          <a:xfrm>
            <a:off x="4655344" y="914401"/>
            <a:ext cx="4488656" cy="5382064"/>
          </a:xfrm>
        </p:spPr>
        <p:txBody>
          <a:bodyPr/>
          <a:lstStyle/>
          <a:p>
            <a:r>
              <a:rPr lang="en-US" b="1" u="sng" dirty="0" smtClean="0"/>
              <a:t>What to produce? </a:t>
            </a:r>
            <a:r>
              <a:rPr lang="en-US" dirty="0" smtClean="0"/>
              <a:t>Government councils decide what to produce depending on what they see as a need of all the people</a:t>
            </a:r>
          </a:p>
          <a:p>
            <a:r>
              <a:rPr lang="en-US" b="1" u="sng" dirty="0" smtClean="0"/>
              <a:t>Who produces it? </a:t>
            </a:r>
            <a:r>
              <a:rPr lang="en-US" dirty="0" smtClean="0"/>
              <a:t>Government councils decide which government owned factories produce the goods they decide to make </a:t>
            </a:r>
            <a:endParaRPr lang="en-US" dirty="0"/>
          </a:p>
        </p:txBody>
      </p:sp>
      <p:cxnSp>
        <p:nvCxnSpPr>
          <p:cNvPr id="7" name="Straight Connector 6"/>
          <p:cNvCxnSpPr/>
          <p:nvPr/>
        </p:nvCxnSpPr>
        <p:spPr>
          <a:xfrm>
            <a:off x="4572000" y="1066800"/>
            <a:ext cx="0" cy="5410200"/>
          </a:xfrm>
          <a:prstGeom prst="line">
            <a:avLst/>
          </a:prstGeom>
          <a:ln cmpd="tri"/>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anim calcmode="lin" valueType="num">
                                      <p:cBhvr additive="base">
                                        <p:cTn id="13"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4">
                                            <p:txEl>
                                              <p:pRg st="0" end="0"/>
                                            </p:txEl>
                                          </p:spTgt>
                                        </p:tgtEl>
                                        <p:attrNameLst>
                                          <p:attrName>style.visibility</p:attrName>
                                        </p:attrNameLst>
                                      </p:cBhvr>
                                      <p:to>
                                        <p:strVal val="visible"/>
                                      </p:to>
                                    </p:set>
                                    <p:anim calcmode="lin" valueType="num">
                                      <p:cBhvr additive="base">
                                        <p:cTn id="19"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4">
                                            <p:txEl>
                                              <p:pRg st="1" end="1"/>
                                            </p:txEl>
                                          </p:spTgt>
                                        </p:tgtEl>
                                        <p:attrNameLst>
                                          <p:attrName>style.visibility</p:attrName>
                                        </p:attrNameLst>
                                      </p:cBhvr>
                                      <p:to>
                                        <p:strVal val="visible"/>
                                      </p:to>
                                    </p:set>
                                    <p:anim calcmode="lin" valueType="num">
                                      <p:cBhvr additive="base">
                                        <p:cTn id="25"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etro">
  <a:themeElements>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Metro">
      <a:majorFont>
        <a:latin typeface="Consolas"/>
        <a:ea typeface=""/>
        <a:cs typeface=""/>
        <a:font script="Jpan" typeface="HG丸ｺﾞｼｯｸM-PRO"/>
        <a:font script="Hang" typeface="HY중고딕"/>
        <a:font script="Hans" typeface="华文楷体"/>
        <a:font script="Hant" typeface="新細明體"/>
        <a:font script="Arab" typeface="Tahoma"/>
        <a:font script="Hebr" typeface="Levenim MT"/>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orbel"/>
        <a:ea typeface=""/>
        <a:cs typeface=""/>
        <a:font script="Jpan" typeface="HGｺﾞｼｯｸM"/>
        <a:font script="Hang" typeface="맑은 고딕"/>
        <a:font script="Hans" typeface="宋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Metro">
      <a:fillStyleLst>
        <a:solidFill>
          <a:schemeClr val="phClr"/>
        </a:solidFill>
        <a:gradFill rotWithShape="1">
          <a:gsLst>
            <a:gs pos="0">
              <a:schemeClr val="phClr">
                <a:tint val="25000"/>
                <a:satMod val="125000"/>
              </a:schemeClr>
            </a:gs>
            <a:gs pos="40000">
              <a:schemeClr val="phClr">
                <a:tint val="55000"/>
                <a:satMod val="130000"/>
              </a:schemeClr>
            </a:gs>
            <a:gs pos="50000">
              <a:schemeClr val="phClr">
                <a:tint val="59000"/>
                <a:satMod val="130000"/>
              </a:schemeClr>
            </a:gs>
            <a:gs pos="65000">
              <a:schemeClr val="phClr">
                <a:tint val="55000"/>
                <a:satMod val="130000"/>
              </a:schemeClr>
            </a:gs>
            <a:gs pos="100000">
              <a:schemeClr val="phClr">
                <a:tint val="20000"/>
                <a:satMod val="125000"/>
              </a:schemeClr>
            </a:gs>
          </a:gsLst>
          <a:lin ang="5400000" scaled="0"/>
        </a:gradFill>
        <a:gradFill rotWithShape="1">
          <a:gsLst>
            <a:gs pos="0">
              <a:schemeClr val="phClr">
                <a:tint val="48000"/>
                <a:satMod val="138000"/>
              </a:schemeClr>
            </a:gs>
            <a:gs pos="25000">
              <a:schemeClr val="phClr">
                <a:tint val="85000"/>
              </a:schemeClr>
            </a:gs>
            <a:gs pos="40000">
              <a:schemeClr val="phClr">
                <a:tint val="92000"/>
              </a:schemeClr>
            </a:gs>
            <a:gs pos="50000">
              <a:schemeClr val="phClr">
                <a:tint val="93000"/>
              </a:schemeClr>
            </a:gs>
            <a:gs pos="60000">
              <a:schemeClr val="phClr">
                <a:tint val="92000"/>
              </a:schemeClr>
            </a:gs>
            <a:gs pos="75000">
              <a:schemeClr val="phClr">
                <a:tint val="83000"/>
                <a:satMod val="108000"/>
              </a:schemeClr>
            </a:gs>
            <a:gs pos="100000">
              <a:schemeClr val="phClr">
                <a:tint val="48000"/>
                <a:satMod val="150000"/>
              </a:schemeClr>
            </a:gs>
          </a:gsLst>
          <a:lin ang="5400000" scaled="0"/>
        </a:gradFill>
      </a:fillStyleLst>
      <a:lnStyleLst>
        <a:ln w="12000" cap="flat" cmpd="sng" algn="ctr">
          <a:solidFill>
            <a:schemeClr val="phClr"/>
          </a:solidFill>
          <a:prstDash val="solid"/>
        </a:ln>
        <a:ln w="19050" cap="flat" cmpd="sng" algn="ctr">
          <a:solidFill>
            <a:schemeClr val="phClr"/>
          </a:solidFill>
          <a:prstDash val="solid"/>
        </a:ln>
        <a:ln w="38100" cap="flat" cmpd="sng" algn="ctr">
          <a:solidFill>
            <a:schemeClr val="phClr"/>
          </a:solidFill>
          <a:prstDash val="solid"/>
        </a:ln>
      </a:lnStyleLst>
      <a:effectStyleLst>
        <a:effectStyle>
          <a:effectLst>
            <a:glow rad="63500">
              <a:schemeClr val="phClr">
                <a:alpha val="45000"/>
                <a:satMod val="120000"/>
              </a:schemeClr>
            </a:glow>
          </a:effectLst>
        </a:effectStyle>
        <a:effectStyle>
          <a:effectLst>
            <a:glow rad="63500">
              <a:schemeClr val="phClr">
                <a:alpha val="45000"/>
                <a:satMod val="120000"/>
              </a:schemeClr>
            </a:glow>
          </a:effectLst>
          <a:scene3d>
            <a:camera prst="orthographicFront" fov="0">
              <a:rot lat="0" lon="0" rev="0"/>
            </a:camera>
            <a:lightRig rig="brightRoom" dir="tl">
              <a:rot lat="0" lon="0" rev="8700000"/>
            </a:lightRig>
          </a:scene3d>
          <a:sp3d>
            <a:bevelT w="0" h="0"/>
            <a:contourClr>
              <a:schemeClr val="phClr">
                <a:tint val="70000"/>
              </a:schemeClr>
            </a:contourClr>
          </a:sp3d>
        </a:effectStyle>
        <a:effectStyle>
          <a:effectLst>
            <a:glow rad="101500">
              <a:schemeClr val="phClr">
                <a:alpha val="42000"/>
                <a:satMod val="120000"/>
              </a:schemeClr>
            </a:glow>
          </a:effectLst>
          <a:scene3d>
            <a:camera prst="orthographicFront" fov="0">
              <a:rot lat="0" lon="0" rev="0"/>
            </a:camera>
            <a:lightRig rig="glow" dir="t">
              <a:rot lat="0" lon="0" rev="4800000"/>
            </a:lightRig>
          </a:scene3d>
          <a:sp3d prstMaterial="powder">
            <a:bevelT w="50800" h="50800"/>
            <a:contourClr>
              <a:schemeClr val="phClr"/>
            </a:contourClr>
          </a:sp3d>
        </a:effectStyle>
      </a:effectStyleLst>
      <a:bgFillStyleLst>
        <a:solidFill>
          <a:schemeClr val="phClr"/>
        </a:solidFill>
        <a:gradFill rotWithShape="1">
          <a:gsLst>
            <a:gs pos="0">
              <a:schemeClr val="bg1">
                <a:shade val="100000"/>
                <a:satMod val="150000"/>
              </a:schemeClr>
            </a:gs>
            <a:gs pos="65000">
              <a:schemeClr val="bg1">
                <a:shade val="90000"/>
                <a:satMod val="375000"/>
              </a:schemeClr>
            </a:gs>
            <a:gs pos="100000">
              <a:schemeClr val="phClr">
                <a:tint val="88000"/>
                <a:satMod val="400000"/>
              </a:schemeClr>
            </a:gs>
          </a:gsLst>
          <a:lin ang="5400000" scaled="0"/>
        </a:gradFill>
        <a:blipFill>
          <a:blip xmlns:r="http://schemas.openxmlformats.org/officeDocument/2006/relationships" r:embed="rId1">
            <a:duotone>
              <a:schemeClr val="phClr">
                <a:shade val="40000"/>
                <a:satMod val="180000"/>
              </a:schemeClr>
              <a:schemeClr val="phClr">
                <a:tint val="90000"/>
                <a:satMod val="200000"/>
              </a:schemeClr>
            </a:duotone>
          </a:blip>
          <a:tile tx="0" ty="0" sx="80000" sy="8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Metro</Template>
  <TotalTime>134</TotalTime>
  <Words>442</Words>
  <Application>Microsoft Office PowerPoint</Application>
  <PresentationFormat>On-screen Show (4:3)</PresentationFormat>
  <Paragraphs>65</Paragraphs>
  <Slides>12</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12</vt:i4>
      </vt:variant>
    </vt:vector>
  </HeadingPairs>
  <TitlesOfParts>
    <vt:vector size="18" baseType="lpstr">
      <vt:lpstr>Consolas</vt:lpstr>
      <vt:lpstr>Corbel</vt:lpstr>
      <vt:lpstr>Wingdings</vt:lpstr>
      <vt:lpstr>Wingdings 2</vt:lpstr>
      <vt:lpstr>Wingdings 3</vt:lpstr>
      <vt:lpstr>Metro</vt:lpstr>
      <vt:lpstr>Unit 9 – The Cold War</vt:lpstr>
      <vt:lpstr>Analyze this Primary Source</vt:lpstr>
      <vt:lpstr>Things to remember today</vt:lpstr>
      <vt:lpstr>What was the Cold War?</vt:lpstr>
      <vt:lpstr>PowerPoint Presentation</vt:lpstr>
      <vt:lpstr>Turn and Talk - What does this cartoon tell us about post-war Europe?</vt:lpstr>
      <vt:lpstr>The Yalta Conference</vt:lpstr>
      <vt:lpstr>Tensions Rise….</vt:lpstr>
      <vt:lpstr>Capitalism Vs Communism</vt:lpstr>
      <vt:lpstr>US vs. USSR</vt:lpstr>
      <vt:lpstr>Open your books to page 321</vt:lpstr>
      <vt:lpstr>Example</vt:lpstr>
    </vt:vector>
  </TitlesOfParts>
  <Company>Duval County Public Schools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Unit 9 – The Cold War</dc:title>
  <dc:creator>mcdonaldd2</dc:creator>
  <cp:lastModifiedBy>Grace</cp:lastModifiedBy>
  <cp:revision>17</cp:revision>
  <dcterms:created xsi:type="dcterms:W3CDTF">2013-02-08T14:52:35Z</dcterms:created>
  <dcterms:modified xsi:type="dcterms:W3CDTF">2016-02-08T23:56:17Z</dcterms:modified>
</cp:coreProperties>
</file>